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7"/>
  </p:notesMasterIdLst>
  <p:sldIdLst>
    <p:sldId id="256" r:id="rId5"/>
    <p:sldId id="263" r:id="rId6"/>
    <p:sldId id="258" r:id="rId7"/>
    <p:sldId id="316" r:id="rId8"/>
    <p:sldId id="317" r:id="rId9"/>
    <p:sldId id="321" r:id="rId10"/>
    <p:sldId id="322" r:id="rId11"/>
    <p:sldId id="318" r:id="rId12"/>
    <p:sldId id="320" r:id="rId13"/>
    <p:sldId id="350" r:id="rId14"/>
    <p:sldId id="334" r:id="rId15"/>
    <p:sldId id="333"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19" r:id="rId32"/>
    <p:sldId id="351" r:id="rId33"/>
    <p:sldId id="323" r:id="rId34"/>
    <p:sldId id="324" r:id="rId35"/>
    <p:sldId id="325" r:id="rId36"/>
    <p:sldId id="326" r:id="rId37"/>
    <p:sldId id="327" r:id="rId38"/>
    <p:sldId id="328" r:id="rId39"/>
    <p:sldId id="329" r:id="rId40"/>
    <p:sldId id="330" r:id="rId41"/>
    <p:sldId id="331" r:id="rId42"/>
    <p:sldId id="332" r:id="rId43"/>
    <p:sldId id="353" r:id="rId44"/>
    <p:sldId id="352" r:id="rId45"/>
    <p:sldId id="261"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Montserrat Medium" panose="020B0604020202020204" charset="0"/>
      <p:regular r:id="rId52"/>
      <p:bold r:id="rId53"/>
      <p:italic r:id="rId54"/>
      <p:boldItalic r:id="rId55"/>
    </p:embeddedFont>
    <p:embeddedFont>
      <p:font typeface="Montserrat SemiBold"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60" roundtripDataSignature="AMtx7mgm6QEbciB/sbxzI2X/7j8CwuWuU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ARDO HUMBERTO SEVILLA AGUILAR" initials="RA" lastIdx="3" clrIdx="0">
    <p:extLst>
      <p:ext uri="{19B8F6BF-5375-455C-9EA6-DF929625EA0E}">
        <p15:presenceInfo xmlns:p15="http://schemas.microsoft.com/office/powerpoint/2012/main" userId="S::rsevilla@cnsf.gob.mx::94c9c77e-ccbf-4b74-aeeb-01ce0f31e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35165-9C68-4134-A0DF-21D8D779DFF5}" v="417" dt="2021-02-18T15:43:07.306"/>
    <p1510:client id="{C79553F9-D5AE-4404-A10B-CAC79DD9F9BE}" v="97" dt="2021-02-15T07:21:18.44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364" autoAdjust="0"/>
  </p:normalViewPr>
  <p:slideViewPr>
    <p:cSldViewPr snapToGrid="0">
      <p:cViewPr varScale="1">
        <p:scale>
          <a:sx n="64" d="100"/>
          <a:sy n="64" d="100"/>
        </p:scale>
        <p:origin x="1056"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68"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6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customschemas.google.com/relationships/presentationmetadata" Target="meta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O RAZIEL" userId="5bf40253-5cfa-4473-9e63-9d01842aff24" providerId="ADAL" clId="{BD3DC3E3-35B2-462B-8AE2-E0EE42E28655}"/>
    <pc:docChg chg="undo custSel addSld modSld sldOrd">
      <pc:chgData name="ALDO RAZIEL" userId="5bf40253-5cfa-4473-9e63-9d01842aff24" providerId="ADAL" clId="{BD3DC3E3-35B2-462B-8AE2-E0EE42E28655}" dt="2021-02-15T22:38:22.716" v="582" actId="1076"/>
      <pc:docMkLst>
        <pc:docMk/>
      </pc:docMkLst>
      <pc:sldChg chg="modSp mod">
        <pc:chgData name="ALDO RAZIEL" userId="5bf40253-5cfa-4473-9e63-9d01842aff24" providerId="ADAL" clId="{BD3DC3E3-35B2-462B-8AE2-E0EE42E28655}" dt="2021-02-10T23:21:11.628" v="96" actId="123"/>
        <pc:sldMkLst>
          <pc:docMk/>
          <pc:sldMk cId="0" sldId="258"/>
        </pc:sldMkLst>
        <pc:spChg chg="mod">
          <ac:chgData name="ALDO RAZIEL" userId="5bf40253-5cfa-4473-9e63-9d01842aff24" providerId="ADAL" clId="{BD3DC3E3-35B2-462B-8AE2-E0EE42E28655}" dt="2021-02-10T23:21:11.628" v="96" actId="123"/>
          <ac:spMkLst>
            <pc:docMk/>
            <pc:sldMk cId="0" sldId="258"/>
            <ac:spMk id="151" creationId="{00000000-0000-0000-0000-000000000000}"/>
          </ac:spMkLst>
        </pc:spChg>
      </pc:sldChg>
      <pc:sldChg chg="modSp mod">
        <pc:chgData name="ALDO RAZIEL" userId="5bf40253-5cfa-4473-9e63-9d01842aff24" providerId="ADAL" clId="{BD3DC3E3-35B2-462B-8AE2-E0EE42E28655}" dt="2021-02-10T23:21:18.247" v="97" actId="123"/>
        <pc:sldMkLst>
          <pc:docMk/>
          <pc:sldMk cId="4128265426" sldId="316"/>
        </pc:sldMkLst>
        <pc:spChg chg="mod">
          <ac:chgData name="ALDO RAZIEL" userId="5bf40253-5cfa-4473-9e63-9d01842aff24" providerId="ADAL" clId="{BD3DC3E3-35B2-462B-8AE2-E0EE42E28655}" dt="2021-02-10T23:21:18.247" v="97" actId="123"/>
          <ac:spMkLst>
            <pc:docMk/>
            <pc:sldMk cId="4128265426" sldId="316"/>
            <ac:spMk id="151" creationId="{00000000-0000-0000-0000-000000000000}"/>
          </ac:spMkLst>
        </pc:spChg>
      </pc:sldChg>
      <pc:sldChg chg="addSp delSp modSp mod delCm modCm">
        <pc:chgData name="ALDO RAZIEL" userId="5bf40253-5cfa-4473-9e63-9d01842aff24" providerId="ADAL" clId="{BD3DC3E3-35B2-462B-8AE2-E0EE42E28655}" dt="2021-02-15T22:36:15.477" v="525" actId="1076"/>
        <pc:sldMkLst>
          <pc:docMk/>
          <pc:sldMk cId="3019122094" sldId="320"/>
        </pc:sldMkLst>
        <pc:spChg chg="mod">
          <ac:chgData name="ALDO RAZIEL" userId="5bf40253-5cfa-4473-9e63-9d01842aff24" providerId="ADAL" clId="{BD3DC3E3-35B2-462B-8AE2-E0EE42E28655}" dt="2021-02-15T16:17:38.823" v="394" actId="20577"/>
          <ac:spMkLst>
            <pc:docMk/>
            <pc:sldMk cId="3019122094" sldId="320"/>
            <ac:spMk id="150" creationId="{00000000-0000-0000-0000-000000000000}"/>
          </ac:spMkLst>
        </pc:spChg>
        <pc:spChg chg="del mod">
          <ac:chgData name="ALDO RAZIEL" userId="5bf40253-5cfa-4473-9e63-9d01842aff24" providerId="ADAL" clId="{BD3DC3E3-35B2-462B-8AE2-E0EE42E28655}" dt="2021-02-15T16:18:39.446" v="397" actId="478"/>
          <ac:spMkLst>
            <pc:docMk/>
            <pc:sldMk cId="3019122094" sldId="320"/>
            <ac:spMk id="151" creationId="{00000000-0000-0000-0000-000000000000}"/>
          </ac:spMkLst>
        </pc:spChg>
        <pc:graphicFrameChg chg="add del mod modGraphic">
          <ac:chgData name="ALDO RAZIEL" userId="5bf40253-5cfa-4473-9e63-9d01842aff24" providerId="ADAL" clId="{BD3DC3E3-35B2-462B-8AE2-E0EE42E28655}" dt="2021-02-15T16:55:20.646" v="463"/>
          <ac:graphicFrameMkLst>
            <pc:docMk/>
            <pc:sldMk cId="3019122094" sldId="320"/>
            <ac:graphicFrameMk id="6" creationId="{37F0230A-2C75-41FE-8621-3653E6D3447C}"/>
          </ac:graphicFrameMkLst>
        </pc:graphicFrameChg>
        <pc:picChg chg="add del mod">
          <ac:chgData name="ALDO RAZIEL" userId="5bf40253-5cfa-4473-9e63-9d01842aff24" providerId="ADAL" clId="{BD3DC3E3-35B2-462B-8AE2-E0EE42E28655}" dt="2021-02-15T16:33:04.933" v="439" actId="478"/>
          <ac:picMkLst>
            <pc:docMk/>
            <pc:sldMk cId="3019122094" sldId="320"/>
            <ac:picMk id="2" creationId="{C6A0D611-AD2F-4605-AD70-7854210D9FE6}"/>
          </ac:picMkLst>
        </pc:picChg>
        <pc:picChg chg="add del">
          <ac:chgData name="ALDO RAZIEL" userId="5bf40253-5cfa-4473-9e63-9d01842aff24" providerId="ADAL" clId="{BD3DC3E3-35B2-462B-8AE2-E0EE42E28655}" dt="2021-02-15T16:33:14.192" v="441" actId="478"/>
          <ac:picMkLst>
            <pc:docMk/>
            <pc:sldMk cId="3019122094" sldId="320"/>
            <ac:picMk id="3" creationId="{B804381C-A8DF-403D-A963-8A7D4FDB5764}"/>
          </ac:picMkLst>
        </pc:picChg>
        <pc:picChg chg="add del">
          <ac:chgData name="ALDO RAZIEL" userId="5bf40253-5cfa-4473-9e63-9d01842aff24" providerId="ADAL" clId="{BD3DC3E3-35B2-462B-8AE2-E0EE42E28655}" dt="2021-02-15T16:33:18.594" v="443" actId="478"/>
          <ac:picMkLst>
            <pc:docMk/>
            <pc:sldMk cId="3019122094" sldId="320"/>
            <ac:picMk id="4" creationId="{FF3D5434-FAB7-49FD-A9C5-AFABF9ED03CA}"/>
          </ac:picMkLst>
        </pc:picChg>
        <pc:picChg chg="add del">
          <ac:chgData name="ALDO RAZIEL" userId="5bf40253-5cfa-4473-9e63-9d01842aff24" providerId="ADAL" clId="{BD3DC3E3-35B2-462B-8AE2-E0EE42E28655}" dt="2021-02-15T16:55:23.605" v="465" actId="478"/>
          <ac:picMkLst>
            <pc:docMk/>
            <pc:sldMk cId="3019122094" sldId="320"/>
            <ac:picMk id="5" creationId="{C631A94E-9DD2-4562-9870-E9954DF870B4}"/>
          </ac:picMkLst>
        </pc:picChg>
        <pc:picChg chg="add mod">
          <ac:chgData name="ALDO RAZIEL" userId="5bf40253-5cfa-4473-9e63-9d01842aff24" providerId="ADAL" clId="{BD3DC3E3-35B2-462B-8AE2-E0EE42E28655}" dt="2021-02-15T22:36:15.477" v="525" actId="1076"/>
          <ac:picMkLst>
            <pc:docMk/>
            <pc:sldMk cId="3019122094" sldId="320"/>
            <ac:picMk id="7" creationId="{F5FC7E2D-AB42-4A33-9199-D92740E8E5BC}"/>
          </ac:picMkLst>
        </pc:picChg>
      </pc:sldChg>
      <pc:sldChg chg="modSp add mod ord">
        <pc:chgData name="ALDO RAZIEL" userId="5bf40253-5cfa-4473-9e63-9d01842aff24" providerId="ADAL" clId="{BD3DC3E3-35B2-462B-8AE2-E0EE42E28655}" dt="2021-02-10T23:21:24.679" v="98" actId="123"/>
        <pc:sldMkLst>
          <pc:docMk/>
          <pc:sldMk cId="379529939" sldId="321"/>
        </pc:sldMkLst>
        <pc:spChg chg="mod">
          <ac:chgData name="ALDO RAZIEL" userId="5bf40253-5cfa-4473-9e63-9d01842aff24" providerId="ADAL" clId="{BD3DC3E3-35B2-462B-8AE2-E0EE42E28655}" dt="2021-02-10T23:13:27.601" v="30" actId="20577"/>
          <ac:spMkLst>
            <pc:docMk/>
            <pc:sldMk cId="379529939" sldId="321"/>
            <ac:spMk id="150" creationId="{00000000-0000-0000-0000-000000000000}"/>
          </ac:spMkLst>
        </pc:spChg>
        <pc:spChg chg="mod">
          <ac:chgData name="ALDO RAZIEL" userId="5bf40253-5cfa-4473-9e63-9d01842aff24" providerId="ADAL" clId="{BD3DC3E3-35B2-462B-8AE2-E0EE42E28655}" dt="2021-02-10T23:21:24.679" v="98" actId="123"/>
          <ac:spMkLst>
            <pc:docMk/>
            <pc:sldMk cId="379529939" sldId="321"/>
            <ac:spMk id="151" creationId="{00000000-0000-0000-0000-000000000000}"/>
          </ac:spMkLst>
        </pc:spChg>
      </pc:sldChg>
      <pc:sldChg chg="modSp add mod">
        <pc:chgData name="ALDO RAZIEL" userId="5bf40253-5cfa-4473-9e63-9d01842aff24" providerId="ADAL" clId="{BD3DC3E3-35B2-462B-8AE2-E0EE42E28655}" dt="2021-02-10T23:21:30.038" v="99" actId="123"/>
        <pc:sldMkLst>
          <pc:docMk/>
          <pc:sldMk cId="2458162666" sldId="322"/>
        </pc:sldMkLst>
        <pc:spChg chg="mod">
          <ac:chgData name="ALDO RAZIEL" userId="5bf40253-5cfa-4473-9e63-9d01842aff24" providerId="ADAL" clId="{BD3DC3E3-35B2-462B-8AE2-E0EE42E28655}" dt="2021-02-10T23:21:30.038" v="99" actId="123"/>
          <ac:spMkLst>
            <pc:docMk/>
            <pc:sldMk cId="2458162666" sldId="322"/>
            <ac:spMk id="151" creationId="{00000000-0000-0000-0000-000000000000}"/>
          </ac:spMkLst>
        </pc:spChg>
      </pc:sldChg>
      <pc:sldChg chg="modSp add mod ord">
        <pc:chgData name="ALDO RAZIEL" userId="5bf40253-5cfa-4473-9e63-9d01842aff24" providerId="ADAL" clId="{BD3DC3E3-35B2-462B-8AE2-E0EE42E28655}" dt="2021-02-10T23:21:46.701" v="101" actId="123"/>
        <pc:sldMkLst>
          <pc:docMk/>
          <pc:sldMk cId="3803857848" sldId="323"/>
        </pc:sldMkLst>
        <pc:spChg chg="mod">
          <ac:chgData name="ALDO RAZIEL" userId="5bf40253-5cfa-4473-9e63-9d01842aff24" providerId="ADAL" clId="{BD3DC3E3-35B2-462B-8AE2-E0EE42E28655}" dt="2021-02-10T23:21:46.701" v="101" actId="123"/>
          <ac:spMkLst>
            <pc:docMk/>
            <pc:sldMk cId="3803857848" sldId="323"/>
            <ac:spMk id="151" creationId="{00000000-0000-0000-0000-000000000000}"/>
          </ac:spMkLst>
        </pc:spChg>
      </pc:sldChg>
      <pc:sldChg chg="modSp add mod">
        <pc:chgData name="ALDO RAZIEL" userId="5bf40253-5cfa-4473-9e63-9d01842aff24" providerId="ADAL" clId="{BD3DC3E3-35B2-462B-8AE2-E0EE42E28655}" dt="2021-02-10T23:21:51.856" v="102" actId="123"/>
        <pc:sldMkLst>
          <pc:docMk/>
          <pc:sldMk cId="4107807410" sldId="324"/>
        </pc:sldMkLst>
        <pc:spChg chg="mod">
          <ac:chgData name="ALDO RAZIEL" userId="5bf40253-5cfa-4473-9e63-9d01842aff24" providerId="ADAL" clId="{BD3DC3E3-35B2-462B-8AE2-E0EE42E28655}" dt="2021-02-10T23:19:25.187" v="64" actId="20577"/>
          <ac:spMkLst>
            <pc:docMk/>
            <pc:sldMk cId="4107807410" sldId="324"/>
            <ac:spMk id="150" creationId="{00000000-0000-0000-0000-000000000000}"/>
          </ac:spMkLst>
        </pc:spChg>
        <pc:spChg chg="mod">
          <ac:chgData name="ALDO RAZIEL" userId="5bf40253-5cfa-4473-9e63-9d01842aff24" providerId="ADAL" clId="{BD3DC3E3-35B2-462B-8AE2-E0EE42E28655}" dt="2021-02-10T23:21:51.856" v="102" actId="123"/>
          <ac:spMkLst>
            <pc:docMk/>
            <pc:sldMk cId="4107807410" sldId="324"/>
            <ac:spMk id="151" creationId="{00000000-0000-0000-0000-000000000000}"/>
          </ac:spMkLst>
        </pc:spChg>
      </pc:sldChg>
      <pc:sldChg chg="modSp add mod">
        <pc:chgData name="ALDO RAZIEL" userId="5bf40253-5cfa-4473-9e63-9d01842aff24" providerId="ADAL" clId="{BD3DC3E3-35B2-462B-8AE2-E0EE42E28655}" dt="2021-02-10T23:22:33.078" v="131" actId="20577"/>
        <pc:sldMkLst>
          <pc:docMk/>
          <pc:sldMk cId="2350801881" sldId="325"/>
        </pc:sldMkLst>
        <pc:spChg chg="mod">
          <ac:chgData name="ALDO RAZIEL" userId="5bf40253-5cfa-4473-9e63-9d01842aff24" providerId="ADAL" clId="{BD3DC3E3-35B2-462B-8AE2-E0EE42E28655}" dt="2021-02-10T23:22:15.557" v="129" actId="20577"/>
          <ac:spMkLst>
            <pc:docMk/>
            <pc:sldMk cId="2350801881" sldId="325"/>
            <ac:spMk id="150" creationId="{00000000-0000-0000-0000-000000000000}"/>
          </ac:spMkLst>
        </pc:spChg>
        <pc:spChg chg="mod">
          <ac:chgData name="ALDO RAZIEL" userId="5bf40253-5cfa-4473-9e63-9d01842aff24" providerId="ADAL" clId="{BD3DC3E3-35B2-462B-8AE2-E0EE42E28655}" dt="2021-02-10T23:22:33.078" v="131" actId="20577"/>
          <ac:spMkLst>
            <pc:docMk/>
            <pc:sldMk cId="2350801881" sldId="325"/>
            <ac:spMk id="151" creationId="{00000000-0000-0000-0000-000000000000}"/>
          </ac:spMkLst>
        </pc:spChg>
      </pc:sldChg>
      <pc:sldChg chg="modSp add mod">
        <pc:chgData name="ALDO RAZIEL" userId="5bf40253-5cfa-4473-9e63-9d01842aff24" providerId="ADAL" clId="{BD3DC3E3-35B2-462B-8AE2-E0EE42E28655}" dt="2021-02-11T17:20:37.785" v="321" actId="113"/>
        <pc:sldMkLst>
          <pc:docMk/>
          <pc:sldMk cId="3931593483" sldId="326"/>
        </pc:sldMkLst>
        <pc:spChg chg="mod">
          <ac:chgData name="ALDO RAZIEL" userId="5bf40253-5cfa-4473-9e63-9d01842aff24" providerId="ADAL" clId="{BD3DC3E3-35B2-462B-8AE2-E0EE42E28655}" dt="2021-02-10T23:23:08.575" v="152" actId="20577"/>
          <ac:spMkLst>
            <pc:docMk/>
            <pc:sldMk cId="3931593483" sldId="326"/>
            <ac:spMk id="150" creationId="{00000000-0000-0000-0000-000000000000}"/>
          </ac:spMkLst>
        </pc:spChg>
        <pc:spChg chg="mod">
          <ac:chgData name="ALDO RAZIEL" userId="5bf40253-5cfa-4473-9e63-9d01842aff24" providerId="ADAL" clId="{BD3DC3E3-35B2-462B-8AE2-E0EE42E28655}" dt="2021-02-11T17:20:37.785" v="321" actId="113"/>
          <ac:spMkLst>
            <pc:docMk/>
            <pc:sldMk cId="3931593483" sldId="326"/>
            <ac:spMk id="151" creationId="{00000000-0000-0000-0000-000000000000}"/>
          </ac:spMkLst>
        </pc:spChg>
      </pc:sldChg>
      <pc:sldChg chg="modSp add mod">
        <pc:chgData name="ALDO RAZIEL" userId="5bf40253-5cfa-4473-9e63-9d01842aff24" providerId="ADAL" clId="{BD3DC3E3-35B2-462B-8AE2-E0EE42E28655}" dt="2021-02-11T17:21:05.009" v="326" actId="113"/>
        <pc:sldMkLst>
          <pc:docMk/>
          <pc:sldMk cId="1378110637" sldId="327"/>
        </pc:sldMkLst>
        <pc:spChg chg="mod">
          <ac:chgData name="ALDO RAZIEL" userId="5bf40253-5cfa-4473-9e63-9d01842aff24" providerId="ADAL" clId="{BD3DC3E3-35B2-462B-8AE2-E0EE42E28655}" dt="2021-02-11T17:21:05.009" v="326" actId="113"/>
          <ac:spMkLst>
            <pc:docMk/>
            <pc:sldMk cId="1378110637" sldId="327"/>
            <ac:spMk id="151" creationId="{00000000-0000-0000-0000-000000000000}"/>
          </ac:spMkLst>
        </pc:spChg>
      </pc:sldChg>
      <pc:sldChg chg="modSp add mod">
        <pc:chgData name="ALDO RAZIEL" userId="5bf40253-5cfa-4473-9e63-9d01842aff24" providerId="ADAL" clId="{BD3DC3E3-35B2-462B-8AE2-E0EE42E28655}" dt="2021-02-11T17:21:25.885" v="329" actId="113"/>
        <pc:sldMkLst>
          <pc:docMk/>
          <pc:sldMk cId="229578229" sldId="328"/>
        </pc:sldMkLst>
        <pc:spChg chg="mod">
          <ac:chgData name="ALDO RAZIEL" userId="5bf40253-5cfa-4473-9e63-9d01842aff24" providerId="ADAL" clId="{BD3DC3E3-35B2-462B-8AE2-E0EE42E28655}" dt="2021-02-10T23:26:41.499" v="205" actId="20577"/>
          <ac:spMkLst>
            <pc:docMk/>
            <pc:sldMk cId="229578229" sldId="328"/>
            <ac:spMk id="150" creationId="{00000000-0000-0000-0000-000000000000}"/>
          </ac:spMkLst>
        </pc:spChg>
        <pc:spChg chg="mod">
          <ac:chgData name="ALDO RAZIEL" userId="5bf40253-5cfa-4473-9e63-9d01842aff24" providerId="ADAL" clId="{BD3DC3E3-35B2-462B-8AE2-E0EE42E28655}" dt="2021-02-11T17:21:25.885" v="329" actId="113"/>
          <ac:spMkLst>
            <pc:docMk/>
            <pc:sldMk cId="229578229" sldId="328"/>
            <ac:spMk id="151" creationId="{00000000-0000-0000-0000-000000000000}"/>
          </ac:spMkLst>
        </pc:spChg>
      </pc:sldChg>
      <pc:sldChg chg="modSp add mod">
        <pc:chgData name="ALDO RAZIEL" userId="5bf40253-5cfa-4473-9e63-9d01842aff24" providerId="ADAL" clId="{BD3DC3E3-35B2-462B-8AE2-E0EE42E28655}" dt="2021-02-11T17:22:06.560" v="339" actId="113"/>
        <pc:sldMkLst>
          <pc:docMk/>
          <pc:sldMk cId="3548144374" sldId="329"/>
        </pc:sldMkLst>
        <pc:spChg chg="mod">
          <ac:chgData name="ALDO RAZIEL" userId="5bf40253-5cfa-4473-9e63-9d01842aff24" providerId="ADAL" clId="{BD3DC3E3-35B2-462B-8AE2-E0EE42E28655}" dt="2021-02-11T17:22:06.560" v="339" actId="113"/>
          <ac:spMkLst>
            <pc:docMk/>
            <pc:sldMk cId="3548144374" sldId="329"/>
            <ac:spMk id="151" creationId="{00000000-0000-0000-0000-000000000000}"/>
          </ac:spMkLst>
        </pc:spChg>
      </pc:sldChg>
      <pc:sldChg chg="addSp modSp add mod">
        <pc:chgData name="ALDO RAZIEL" userId="5bf40253-5cfa-4473-9e63-9d01842aff24" providerId="ADAL" clId="{BD3DC3E3-35B2-462B-8AE2-E0EE42E28655}" dt="2021-02-10T23:31:38.680" v="259" actId="1076"/>
        <pc:sldMkLst>
          <pc:docMk/>
          <pc:sldMk cId="1561651331" sldId="330"/>
        </pc:sldMkLst>
        <pc:spChg chg="mod">
          <ac:chgData name="ALDO RAZIEL" userId="5bf40253-5cfa-4473-9e63-9d01842aff24" providerId="ADAL" clId="{BD3DC3E3-35B2-462B-8AE2-E0EE42E28655}" dt="2021-02-10T23:30:42.718" v="252" actId="20577"/>
          <ac:spMkLst>
            <pc:docMk/>
            <pc:sldMk cId="1561651331" sldId="330"/>
            <ac:spMk id="150" creationId="{00000000-0000-0000-0000-000000000000}"/>
          </ac:spMkLst>
        </pc:spChg>
        <pc:spChg chg="mod">
          <ac:chgData name="ALDO RAZIEL" userId="5bf40253-5cfa-4473-9e63-9d01842aff24" providerId="ADAL" clId="{BD3DC3E3-35B2-462B-8AE2-E0EE42E28655}" dt="2021-02-10T23:31:03.325" v="255" actId="20577"/>
          <ac:spMkLst>
            <pc:docMk/>
            <pc:sldMk cId="1561651331" sldId="330"/>
            <ac:spMk id="151" creationId="{00000000-0000-0000-0000-000000000000}"/>
          </ac:spMkLst>
        </pc:spChg>
        <pc:picChg chg="add mod">
          <ac:chgData name="ALDO RAZIEL" userId="5bf40253-5cfa-4473-9e63-9d01842aff24" providerId="ADAL" clId="{BD3DC3E3-35B2-462B-8AE2-E0EE42E28655}" dt="2021-02-10T23:31:38.680" v="259" actId="1076"/>
          <ac:picMkLst>
            <pc:docMk/>
            <pc:sldMk cId="1561651331" sldId="330"/>
            <ac:picMk id="2" creationId="{86474290-A058-43B0-9347-C7B1D6D43175}"/>
          </ac:picMkLst>
        </pc:picChg>
      </pc:sldChg>
      <pc:sldChg chg="addSp delSp modSp add mod">
        <pc:chgData name="ALDO RAZIEL" userId="5bf40253-5cfa-4473-9e63-9d01842aff24" providerId="ADAL" clId="{BD3DC3E3-35B2-462B-8AE2-E0EE42E28655}" dt="2021-02-10T23:33:14.836" v="282" actId="1076"/>
        <pc:sldMkLst>
          <pc:docMk/>
          <pc:sldMk cId="1339504585" sldId="331"/>
        </pc:sldMkLst>
        <pc:spChg chg="mod">
          <ac:chgData name="ALDO RAZIEL" userId="5bf40253-5cfa-4473-9e63-9d01842aff24" providerId="ADAL" clId="{BD3DC3E3-35B2-462B-8AE2-E0EE42E28655}" dt="2021-02-10T23:32:06.124" v="276" actId="20577"/>
          <ac:spMkLst>
            <pc:docMk/>
            <pc:sldMk cId="1339504585" sldId="331"/>
            <ac:spMk id="150" creationId="{00000000-0000-0000-0000-000000000000}"/>
          </ac:spMkLst>
        </pc:spChg>
        <pc:spChg chg="mod">
          <ac:chgData name="ALDO RAZIEL" userId="5bf40253-5cfa-4473-9e63-9d01842aff24" providerId="ADAL" clId="{BD3DC3E3-35B2-462B-8AE2-E0EE42E28655}" dt="2021-02-10T23:32:20.845" v="277"/>
          <ac:spMkLst>
            <pc:docMk/>
            <pc:sldMk cId="1339504585" sldId="331"/>
            <ac:spMk id="151" creationId="{00000000-0000-0000-0000-000000000000}"/>
          </ac:spMkLst>
        </pc:spChg>
        <pc:picChg chg="del">
          <ac:chgData name="ALDO RAZIEL" userId="5bf40253-5cfa-4473-9e63-9d01842aff24" providerId="ADAL" clId="{BD3DC3E3-35B2-462B-8AE2-E0EE42E28655}" dt="2021-02-10T23:32:44.844" v="278" actId="478"/>
          <ac:picMkLst>
            <pc:docMk/>
            <pc:sldMk cId="1339504585" sldId="331"/>
            <ac:picMk id="2" creationId="{86474290-A058-43B0-9347-C7B1D6D43175}"/>
          </ac:picMkLst>
        </pc:picChg>
        <pc:picChg chg="add mod">
          <ac:chgData name="ALDO RAZIEL" userId="5bf40253-5cfa-4473-9e63-9d01842aff24" providerId="ADAL" clId="{BD3DC3E3-35B2-462B-8AE2-E0EE42E28655}" dt="2021-02-10T23:33:14.836" v="282" actId="1076"/>
          <ac:picMkLst>
            <pc:docMk/>
            <pc:sldMk cId="1339504585" sldId="331"/>
            <ac:picMk id="3" creationId="{BF251787-F045-4D64-9F99-58D089C6A400}"/>
          </ac:picMkLst>
        </pc:picChg>
      </pc:sldChg>
      <pc:sldChg chg="delSp modSp add mod">
        <pc:chgData name="ALDO RAZIEL" userId="5bf40253-5cfa-4473-9e63-9d01842aff24" providerId="ADAL" clId="{BD3DC3E3-35B2-462B-8AE2-E0EE42E28655}" dt="2021-02-10T23:34:10.387" v="303" actId="20577"/>
        <pc:sldMkLst>
          <pc:docMk/>
          <pc:sldMk cId="4211218028" sldId="332"/>
        </pc:sldMkLst>
        <pc:spChg chg="mod">
          <ac:chgData name="ALDO RAZIEL" userId="5bf40253-5cfa-4473-9e63-9d01842aff24" providerId="ADAL" clId="{BD3DC3E3-35B2-462B-8AE2-E0EE42E28655}" dt="2021-02-10T23:33:37.723" v="297" actId="20577"/>
          <ac:spMkLst>
            <pc:docMk/>
            <pc:sldMk cId="4211218028" sldId="332"/>
            <ac:spMk id="150" creationId="{00000000-0000-0000-0000-000000000000}"/>
          </ac:spMkLst>
        </pc:spChg>
        <pc:spChg chg="mod">
          <ac:chgData name="ALDO RAZIEL" userId="5bf40253-5cfa-4473-9e63-9d01842aff24" providerId="ADAL" clId="{BD3DC3E3-35B2-462B-8AE2-E0EE42E28655}" dt="2021-02-10T23:34:10.387" v="303" actId="20577"/>
          <ac:spMkLst>
            <pc:docMk/>
            <pc:sldMk cId="4211218028" sldId="332"/>
            <ac:spMk id="151" creationId="{00000000-0000-0000-0000-000000000000}"/>
          </ac:spMkLst>
        </pc:spChg>
        <pc:picChg chg="del">
          <ac:chgData name="ALDO RAZIEL" userId="5bf40253-5cfa-4473-9e63-9d01842aff24" providerId="ADAL" clId="{BD3DC3E3-35B2-462B-8AE2-E0EE42E28655}" dt="2021-02-10T23:33:57.678" v="298" actId="478"/>
          <ac:picMkLst>
            <pc:docMk/>
            <pc:sldMk cId="4211218028" sldId="332"/>
            <ac:picMk id="3" creationId="{BF251787-F045-4D64-9F99-58D089C6A400}"/>
          </ac:picMkLst>
        </pc:picChg>
      </pc:sldChg>
      <pc:sldChg chg="modSp mod">
        <pc:chgData name="ALDO RAZIEL" userId="5bf40253-5cfa-4473-9e63-9d01842aff24" providerId="ADAL" clId="{BD3DC3E3-35B2-462B-8AE2-E0EE42E28655}" dt="2021-02-12T17:35:11.692" v="345" actId="20578"/>
        <pc:sldMkLst>
          <pc:docMk/>
          <pc:sldMk cId="632294171" sldId="334"/>
        </pc:sldMkLst>
        <pc:spChg chg="mod">
          <ac:chgData name="ALDO RAZIEL" userId="5bf40253-5cfa-4473-9e63-9d01842aff24" providerId="ADAL" clId="{BD3DC3E3-35B2-462B-8AE2-E0EE42E28655}" dt="2021-02-12T17:35:11.692" v="345" actId="20578"/>
          <ac:spMkLst>
            <pc:docMk/>
            <pc:sldMk cId="632294171" sldId="334"/>
            <ac:spMk id="151" creationId="{00000000-0000-0000-0000-000000000000}"/>
          </ac:spMkLst>
        </pc:spChg>
      </pc:sldChg>
      <pc:sldChg chg="modSp mod">
        <pc:chgData name="ALDO RAZIEL" userId="5bf40253-5cfa-4473-9e63-9d01842aff24" providerId="ADAL" clId="{BD3DC3E3-35B2-462B-8AE2-E0EE42E28655}" dt="2021-02-12T17:35:52.719" v="352" actId="12"/>
        <pc:sldMkLst>
          <pc:docMk/>
          <pc:sldMk cId="1489106480" sldId="335"/>
        </pc:sldMkLst>
        <pc:spChg chg="mod">
          <ac:chgData name="ALDO RAZIEL" userId="5bf40253-5cfa-4473-9e63-9d01842aff24" providerId="ADAL" clId="{BD3DC3E3-35B2-462B-8AE2-E0EE42E28655}" dt="2021-02-12T17:35:52.719" v="352" actId="12"/>
          <ac:spMkLst>
            <pc:docMk/>
            <pc:sldMk cId="1489106480" sldId="335"/>
            <ac:spMk id="151" creationId="{00000000-0000-0000-0000-000000000000}"/>
          </ac:spMkLst>
        </pc:spChg>
      </pc:sldChg>
      <pc:sldChg chg="modSp mod">
        <pc:chgData name="ALDO RAZIEL" userId="5bf40253-5cfa-4473-9e63-9d01842aff24" providerId="ADAL" clId="{BD3DC3E3-35B2-462B-8AE2-E0EE42E28655}" dt="2021-02-12T17:36:14.839" v="358" actId="12"/>
        <pc:sldMkLst>
          <pc:docMk/>
          <pc:sldMk cId="1900290015" sldId="336"/>
        </pc:sldMkLst>
        <pc:spChg chg="mod">
          <ac:chgData name="ALDO RAZIEL" userId="5bf40253-5cfa-4473-9e63-9d01842aff24" providerId="ADAL" clId="{BD3DC3E3-35B2-462B-8AE2-E0EE42E28655}" dt="2021-02-12T17:36:14.839" v="358" actId="12"/>
          <ac:spMkLst>
            <pc:docMk/>
            <pc:sldMk cId="1900290015" sldId="336"/>
            <ac:spMk id="151" creationId="{00000000-0000-0000-0000-000000000000}"/>
          </ac:spMkLst>
        </pc:spChg>
      </pc:sldChg>
      <pc:sldChg chg="modSp mod">
        <pc:chgData name="ALDO RAZIEL" userId="5bf40253-5cfa-4473-9e63-9d01842aff24" providerId="ADAL" clId="{BD3DC3E3-35B2-462B-8AE2-E0EE42E28655}" dt="2021-02-12T17:36:47.521" v="367" actId="12"/>
        <pc:sldMkLst>
          <pc:docMk/>
          <pc:sldMk cId="2684762017" sldId="338"/>
        </pc:sldMkLst>
        <pc:spChg chg="mod">
          <ac:chgData name="ALDO RAZIEL" userId="5bf40253-5cfa-4473-9e63-9d01842aff24" providerId="ADAL" clId="{BD3DC3E3-35B2-462B-8AE2-E0EE42E28655}" dt="2021-02-12T17:36:47.521" v="367" actId="12"/>
          <ac:spMkLst>
            <pc:docMk/>
            <pc:sldMk cId="2684762017" sldId="338"/>
            <ac:spMk id="151" creationId="{00000000-0000-0000-0000-000000000000}"/>
          </ac:spMkLst>
        </pc:spChg>
      </pc:sldChg>
      <pc:sldChg chg="modSp mod">
        <pc:chgData name="ALDO RAZIEL" userId="5bf40253-5cfa-4473-9e63-9d01842aff24" providerId="ADAL" clId="{BD3DC3E3-35B2-462B-8AE2-E0EE42E28655}" dt="2021-02-12T17:37:56.984" v="382" actId="12"/>
        <pc:sldMkLst>
          <pc:docMk/>
          <pc:sldMk cId="1615540343" sldId="339"/>
        </pc:sldMkLst>
        <pc:spChg chg="mod">
          <ac:chgData name="ALDO RAZIEL" userId="5bf40253-5cfa-4473-9e63-9d01842aff24" providerId="ADAL" clId="{BD3DC3E3-35B2-462B-8AE2-E0EE42E28655}" dt="2021-02-12T17:37:56.984" v="382" actId="12"/>
          <ac:spMkLst>
            <pc:docMk/>
            <pc:sldMk cId="1615540343" sldId="339"/>
            <ac:spMk id="151" creationId="{00000000-0000-0000-0000-000000000000}"/>
          </ac:spMkLst>
        </pc:spChg>
      </pc:sldChg>
      <pc:sldChg chg="modSp mod">
        <pc:chgData name="ALDO RAZIEL" userId="5bf40253-5cfa-4473-9e63-9d01842aff24" providerId="ADAL" clId="{BD3DC3E3-35B2-462B-8AE2-E0EE42E28655}" dt="2021-02-11T17:19:14.524" v="307" actId="108"/>
        <pc:sldMkLst>
          <pc:docMk/>
          <pc:sldMk cId="2723653270" sldId="341"/>
        </pc:sldMkLst>
        <pc:spChg chg="mod">
          <ac:chgData name="ALDO RAZIEL" userId="5bf40253-5cfa-4473-9e63-9d01842aff24" providerId="ADAL" clId="{BD3DC3E3-35B2-462B-8AE2-E0EE42E28655}" dt="2021-02-11T17:19:14.524" v="307" actId="108"/>
          <ac:spMkLst>
            <pc:docMk/>
            <pc:sldMk cId="2723653270" sldId="341"/>
            <ac:spMk id="151" creationId="{00000000-0000-0000-0000-000000000000}"/>
          </ac:spMkLst>
        </pc:spChg>
      </pc:sldChg>
      <pc:sldChg chg="modSp mod">
        <pc:chgData name="ALDO RAZIEL" userId="5bf40253-5cfa-4473-9e63-9d01842aff24" providerId="ADAL" clId="{BD3DC3E3-35B2-462B-8AE2-E0EE42E28655}" dt="2021-02-11T17:19:25.135" v="308" actId="123"/>
        <pc:sldMkLst>
          <pc:docMk/>
          <pc:sldMk cId="2547359466" sldId="342"/>
        </pc:sldMkLst>
        <pc:spChg chg="mod">
          <ac:chgData name="ALDO RAZIEL" userId="5bf40253-5cfa-4473-9e63-9d01842aff24" providerId="ADAL" clId="{BD3DC3E3-35B2-462B-8AE2-E0EE42E28655}" dt="2021-02-11T17:19:25.135" v="308" actId="123"/>
          <ac:spMkLst>
            <pc:docMk/>
            <pc:sldMk cId="2547359466" sldId="342"/>
            <ac:spMk id="151" creationId="{00000000-0000-0000-0000-000000000000}"/>
          </ac:spMkLst>
        </pc:spChg>
      </pc:sldChg>
      <pc:sldChg chg="modSp mod">
        <pc:chgData name="ALDO RAZIEL" userId="5bf40253-5cfa-4473-9e63-9d01842aff24" providerId="ADAL" clId="{BD3DC3E3-35B2-462B-8AE2-E0EE42E28655}" dt="2021-02-11T17:19:32.036" v="309" actId="123"/>
        <pc:sldMkLst>
          <pc:docMk/>
          <pc:sldMk cId="4144003569" sldId="343"/>
        </pc:sldMkLst>
        <pc:spChg chg="mod">
          <ac:chgData name="ALDO RAZIEL" userId="5bf40253-5cfa-4473-9e63-9d01842aff24" providerId="ADAL" clId="{BD3DC3E3-35B2-462B-8AE2-E0EE42E28655}" dt="2021-02-11T17:19:32.036" v="309" actId="123"/>
          <ac:spMkLst>
            <pc:docMk/>
            <pc:sldMk cId="4144003569" sldId="343"/>
            <ac:spMk id="151" creationId="{00000000-0000-0000-0000-000000000000}"/>
          </ac:spMkLst>
        </pc:spChg>
      </pc:sldChg>
      <pc:sldChg chg="modSp mod">
        <pc:chgData name="ALDO RAZIEL" userId="5bf40253-5cfa-4473-9e63-9d01842aff24" providerId="ADAL" clId="{BD3DC3E3-35B2-462B-8AE2-E0EE42E28655}" dt="2021-02-11T17:19:39.076" v="310" actId="123"/>
        <pc:sldMkLst>
          <pc:docMk/>
          <pc:sldMk cId="1669335129" sldId="344"/>
        </pc:sldMkLst>
        <pc:spChg chg="mod">
          <ac:chgData name="ALDO RAZIEL" userId="5bf40253-5cfa-4473-9e63-9d01842aff24" providerId="ADAL" clId="{BD3DC3E3-35B2-462B-8AE2-E0EE42E28655}" dt="2021-02-11T17:19:39.076" v="310" actId="123"/>
          <ac:spMkLst>
            <pc:docMk/>
            <pc:sldMk cId="1669335129" sldId="344"/>
            <ac:spMk id="151" creationId="{00000000-0000-0000-0000-000000000000}"/>
          </ac:spMkLst>
        </pc:spChg>
      </pc:sldChg>
      <pc:sldChg chg="modSp mod">
        <pc:chgData name="ALDO RAZIEL" userId="5bf40253-5cfa-4473-9e63-9d01842aff24" providerId="ADAL" clId="{BD3DC3E3-35B2-462B-8AE2-E0EE42E28655}" dt="2021-02-11T17:19:45.189" v="311" actId="123"/>
        <pc:sldMkLst>
          <pc:docMk/>
          <pc:sldMk cId="519563562" sldId="345"/>
        </pc:sldMkLst>
        <pc:spChg chg="mod">
          <ac:chgData name="ALDO RAZIEL" userId="5bf40253-5cfa-4473-9e63-9d01842aff24" providerId="ADAL" clId="{BD3DC3E3-35B2-462B-8AE2-E0EE42E28655}" dt="2021-02-11T17:19:45.189" v="311" actId="123"/>
          <ac:spMkLst>
            <pc:docMk/>
            <pc:sldMk cId="519563562" sldId="345"/>
            <ac:spMk id="151" creationId="{00000000-0000-0000-0000-000000000000}"/>
          </ac:spMkLst>
        </pc:spChg>
      </pc:sldChg>
      <pc:sldChg chg="modSp mod">
        <pc:chgData name="ALDO RAZIEL" userId="5bf40253-5cfa-4473-9e63-9d01842aff24" providerId="ADAL" clId="{BD3DC3E3-35B2-462B-8AE2-E0EE42E28655}" dt="2021-02-11T17:19:51.098" v="312" actId="123"/>
        <pc:sldMkLst>
          <pc:docMk/>
          <pc:sldMk cId="3291914713" sldId="346"/>
        </pc:sldMkLst>
        <pc:spChg chg="mod">
          <ac:chgData name="ALDO RAZIEL" userId="5bf40253-5cfa-4473-9e63-9d01842aff24" providerId="ADAL" clId="{BD3DC3E3-35B2-462B-8AE2-E0EE42E28655}" dt="2021-02-11T17:19:51.098" v="312" actId="123"/>
          <ac:spMkLst>
            <pc:docMk/>
            <pc:sldMk cId="3291914713" sldId="346"/>
            <ac:spMk id="151" creationId="{00000000-0000-0000-0000-000000000000}"/>
          </ac:spMkLst>
        </pc:spChg>
      </pc:sldChg>
      <pc:sldChg chg="modSp mod">
        <pc:chgData name="ALDO RAZIEL" userId="5bf40253-5cfa-4473-9e63-9d01842aff24" providerId="ADAL" clId="{BD3DC3E3-35B2-462B-8AE2-E0EE42E28655}" dt="2021-02-11T17:19:57.741" v="313" actId="123"/>
        <pc:sldMkLst>
          <pc:docMk/>
          <pc:sldMk cId="1159536853" sldId="347"/>
        </pc:sldMkLst>
        <pc:spChg chg="mod">
          <ac:chgData name="ALDO RAZIEL" userId="5bf40253-5cfa-4473-9e63-9d01842aff24" providerId="ADAL" clId="{BD3DC3E3-35B2-462B-8AE2-E0EE42E28655}" dt="2021-02-11T17:19:57.741" v="313" actId="123"/>
          <ac:spMkLst>
            <pc:docMk/>
            <pc:sldMk cId="1159536853" sldId="347"/>
            <ac:spMk id="151" creationId="{00000000-0000-0000-0000-000000000000}"/>
          </ac:spMkLst>
        </pc:spChg>
      </pc:sldChg>
      <pc:sldChg chg="modSp mod">
        <pc:chgData name="ALDO RAZIEL" userId="5bf40253-5cfa-4473-9e63-9d01842aff24" providerId="ADAL" clId="{BD3DC3E3-35B2-462B-8AE2-E0EE42E28655}" dt="2021-02-11T17:20:04.068" v="314" actId="123"/>
        <pc:sldMkLst>
          <pc:docMk/>
          <pc:sldMk cId="1360273280" sldId="348"/>
        </pc:sldMkLst>
        <pc:spChg chg="mod">
          <ac:chgData name="ALDO RAZIEL" userId="5bf40253-5cfa-4473-9e63-9d01842aff24" providerId="ADAL" clId="{BD3DC3E3-35B2-462B-8AE2-E0EE42E28655}" dt="2021-02-11T17:20:04.068" v="314" actId="123"/>
          <ac:spMkLst>
            <pc:docMk/>
            <pc:sldMk cId="1360273280" sldId="348"/>
            <ac:spMk id="151" creationId="{00000000-0000-0000-0000-000000000000}"/>
          </ac:spMkLst>
        </pc:spChg>
      </pc:sldChg>
      <pc:sldChg chg="modSp mod">
        <pc:chgData name="ALDO RAZIEL" userId="5bf40253-5cfa-4473-9e63-9d01842aff24" providerId="ADAL" clId="{BD3DC3E3-35B2-462B-8AE2-E0EE42E28655}" dt="2021-02-11T17:20:10.210" v="316" actId="123"/>
        <pc:sldMkLst>
          <pc:docMk/>
          <pc:sldMk cId="2198856913" sldId="349"/>
        </pc:sldMkLst>
        <pc:spChg chg="mod">
          <ac:chgData name="ALDO RAZIEL" userId="5bf40253-5cfa-4473-9e63-9d01842aff24" providerId="ADAL" clId="{BD3DC3E3-35B2-462B-8AE2-E0EE42E28655}" dt="2021-02-11T17:20:10.210" v="316" actId="123"/>
          <ac:spMkLst>
            <pc:docMk/>
            <pc:sldMk cId="2198856913" sldId="349"/>
            <ac:spMk id="151" creationId="{00000000-0000-0000-0000-000000000000}"/>
          </ac:spMkLst>
        </pc:spChg>
      </pc:sldChg>
      <pc:sldChg chg="add">
        <pc:chgData name="ALDO RAZIEL" userId="5bf40253-5cfa-4473-9e63-9d01842aff24" providerId="ADAL" clId="{BD3DC3E3-35B2-462B-8AE2-E0EE42E28655}" dt="2021-02-15T16:17:23.243" v="384" actId="2890"/>
        <pc:sldMkLst>
          <pc:docMk/>
          <pc:sldMk cId="1079585561" sldId="350"/>
        </pc:sldMkLst>
      </pc:sldChg>
      <pc:sldChg chg="addSp delSp modSp add mod ord">
        <pc:chgData name="ALDO RAZIEL" userId="5bf40253-5cfa-4473-9e63-9d01842aff24" providerId="ADAL" clId="{BD3DC3E3-35B2-462B-8AE2-E0EE42E28655}" dt="2021-02-15T22:38:22.716" v="582" actId="1076"/>
        <pc:sldMkLst>
          <pc:docMk/>
          <pc:sldMk cId="3604979599" sldId="351"/>
        </pc:sldMkLst>
        <pc:picChg chg="add del mod">
          <ac:chgData name="ALDO RAZIEL" userId="5bf40253-5cfa-4473-9e63-9d01842aff24" providerId="ADAL" clId="{BD3DC3E3-35B2-462B-8AE2-E0EE42E28655}" dt="2021-02-15T22:38:03.633" v="581" actId="478"/>
          <ac:picMkLst>
            <pc:docMk/>
            <pc:sldMk cId="3604979599" sldId="351"/>
            <ac:picMk id="2" creationId="{FCC6335A-1025-42AC-B522-064832C24852}"/>
          </ac:picMkLst>
        </pc:picChg>
        <pc:picChg chg="add mod ord">
          <ac:chgData name="ALDO RAZIEL" userId="5bf40253-5cfa-4473-9e63-9d01842aff24" providerId="ADAL" clId="{BD3DC3E3-35B2-462B-8AE2-E0EE42E28655}" dt="2021-02-15T22:38:22.716" v="582" actId="1076"/>
          <ac:picMkLst>
            <pc:docMk/>
            <pc:sldMk cId="3604979599" sldId="351"/>
            <ac:picMk id="3" creationId="{20288205-2540-45B7-A6C9-AB69B1D8E884}"/>
          </ac:picMkLst>
        </pc:picChg>
        <pc:picChg chg="del">
          <ac:chgData name="ALDO RAZIEL" userId="5bf40253-5cfa-4473-9e63-9d01842aff24" providerId="ADAL" clId="{BD3DC3E3-35B2-462B-8AE2-E0EE42E28655}" dt="2021-02-15T22:31:22.331" v="512" actId="478"/>
          <ac:picMkLst>
            <pc:docMk/>
            <pc:sldMk cId="3604979599" sldId="351"/>
            <ac:picMk id="7" creationId="{F5FC7E2D-AB42-4A33-9199-D92740E8E5BC}"/>
          </ac:picMkLst>
        </pc:picChg>
      </pc:sldChg>
    </pc:docChg>
  </pc:docChgLst>
  <pc:docChgLst>
    <pc:chgData name="RICARDO HUMBERTO SEVILLA AGUILAR" userId="S::rsevilla@cnsf.gob.mx::94c9c77e-ccbf-4b74-aeeb-01ce0f31e326" providerId="AD" clId="Web-{F7882F2E-DEA4-4B15-964F-42C111847A92}"/>
    <pc:docChg chg="delSld">
      <pc:chgData name="RICARDO HUMBERTO SEVILLA AGUILAR" userId="S::rsevilla@cnsf.gob.mx::94c9c77e-ccbf-4b74-aeeb-01ce0f31e326" providerId="AD" clId="Web-{F7882F2E-DEA4-4B15-964F-42C111847A92}" dt="2021-01-19T06:18:01.882" v="3"/>
      <pc:docMkLst>
        <pc:docMk/>
      </pc:docMkLst>
      <pc:sldChg chg="del">
        <pc:chgData name="RICARDO HUMBERTO SEVILLA AGUILAR" userId="S::rsevilla@cnsf.gob.mx::94c9c77e-ccbf-4b74-aeeb-01ce0f31e326" providerId="AD" clId="Web-{F7882F2E-DEA4-4B15-964F-42C111847A92}" dt="2021-01-19T06:12:53.956" v="0"/>
        <pc:sldMkLst>
          <pc:docMk/>
          <pc:sldMk cId="2151252792" sldId="264"/>
        </pc:sldMkLst>
      </pc:sldChg>
      <pc:sldChg chg="del">
        <pc:chgData name="RICARDO HUMBERTO SEVILLA AGUILAR" userId="S::rsevilla@cnsf.gob.mx::94c9c77e-ccbf-4b74-aeeb-01ce0f31e326" providerId="AD" clId="Web-{F7882F2E-DEA4-4B15-964F-42C111847A92}" dt="2021-01-19T06:15:12.074" v="1"/>
        <pc:sldMkLst>
          <pc:docMk/>
          <pc:sldMk cId="1804479958" sldId="269"/>
        </pc:sldMkLst>
      </pc:sldChg>
      <pc:sldChg chg="del addCm">
        <pc:chgData name="RICARDO HUMBERTO SEVILLA AGUILAR" userId="S::rsevilla@cnsf.gob.mx::94c9c77e-ccbf-4b74-aeeb-01ce0f31e326" providerId="AD" clId="Web-{F7882F2E-DEA4-4B15-964F-42C111847A92}" dt="2021-01-19T06:18:01.882" v="3"/>
        <pc:sldMkLst>
          <pc:docMk/>
          <pc:sldMk cId="3059784265" sldId="275"/>
        </pc:sldMkLst>
      </pc:sldChg>
    </pc:docChg>
  </pc:docChgLst>
  <pc:docChgLst>
    <pc:chgData name="RICARDO HUMBERTO SEVILLA AGUILAR" userId="S::rsevilla@cnsf.gob.mx::94c9c77e-ccbf-4b74-aeeb-01ce0f31e326" providerId="AD" clId="Web-{74DD8CBF-28D4-4827-A77A-F435E38C38FA}"/>
    <pc:docChg chg="modSld">
      <pc:chgData name="RICARDO HUMBERTO SEVILLA AGUILAR" userId="S::rsevilla@cnsf.gob.mx::94c9c77e-ccbf-4b74-aeeb-01ce0f31e326" providerId="AD" clId="Web-{74DD8CBF-28D4-4827-A77A-F435E38C38FA}" dt="2021-01-22T02:27:26.950" v="4"/>
      <pc:docMkLst>
        <pc:docMk/>
      </pc:docMkLst>
      <pc:sldChg chg="modSp">
        <pc:chgData name="RICARDO HUMBERTO SEVILLA AGUILAR" userId="S::rsevilla@cnsf.gob.mx::94c9c77e-ccbf-4b74-aeeb-01ce0f31e326" providerId="AD" clId="Web-{74DD8CBF-28D4-4827-A77A-F435E38C38FA}" dt="2021-01-22T02:14:18.409" v="3" actId="20577"/>
        <pc:sldMkLst>
          <pc:docMk/>
          <pc:sldMk cId="1797662372" sldId="296"/>
        </pc:sldMkLst>
        <pc:spChg chg="mod">
          <ac:chgData name="RICARDO HUMBERTO SEVILLA AGUILAR" userId="S::rsevilla@cnsf.gob.mx::94c9c77e-ccbf-4b74-aeeb-01ce0f31e326" providerId="AD" clId="Web-{74DD8CBF-28D4-4827-A77A-F435E38C38FA}" dt="2021-01-22T02:14:18.409" v="3" actId="20577"/>
          <ac:spMkLst>
            <pc:docMk/>
            <pc:sldMk cId="1797662372" sldId="296"/>
            <ac:spMk id="151" creationId="{00000000-0000-0000-0000-000000000000}"/>
          </ac:spMkLst>
        </pc:spChg>
      </pc:sldChg>
      <pc:sldChg chg="addCm">
        <pc:chgData name="RICARDO HUMBERTO SEVILLA AGUILAR" userId="S::rsevilla@cnsf.gob.mx::94c9c77e-ccbf-4b74-aeeb-01ce0f31e326" providerId="AD" clId="Web-{74DD8CBF-28D4-4827-A77A-F435E38C38FA}" dt="2021-01-22T02:27:26.950" v="4"/>
        <pc:sldMkLst>
          <pc:docMk/>
          <pc:sldMk cId="1545697717" sldId="306"/>
        </pc:sldMkLst>
      </pc:sldChg>
    </pc:docChg>
  </pc:docChgLst>
  <pc:docChgLst>
    <pc:chgData name="RICARDO HUMBERTO SEVILLA AGUILAR" userId="S::rsevilla@cnsf.gob.mx::94c9c77e-ccbf-4b74-aeeb-01ce0f31e326" providerId="AD" clId="Web-{C79553F9-D5AE-4404-A10B-CAC79DD9F9BE}"/>
    <pc:docChg chg="modSld">
      <pc:chgData name="RICARDO HUMBERTO SEVILLA AGUILAR" userId="S::rsevilla@cnsf.gob.mx::94c9c77e-ccbf-4b74-aeeb-01ce0f31e326" providerId="AD" clId="Web-{C79553F9-D5AE-4404-A10B-CAC79DD9F9BE}" dt="2021-02-15T07:21:18.443" v="43" actId="20577"/>
      <pc:docMkLst>
        <pc:docMk/>
      </pc:docMkLst>
      <pc:sldChg chg="addCm">
        <pc:chgData name="RICARDO HUMBERTO SEVILLA AGUILAR" userId="S::rsevilla@cnsf.gob.mx::94c9c77e-ccbf-4b74-aeeb-01ce0f31e326" providerId="AD" clId="Web-{C79553F9-D5AE-4404-A10B-CAC79DD9F9BE}" dt="2021-02-15T07:06:58.177" v="0"/>
        <pc:sldMkLst>
          <pc:docMk/>
          <pc:sldMk cId="3019122094" sldId="320"/>
        </pc:sldMkLst>
      </pc:sldChg>
      <pc:sldChg chg="modSp">
        <pc:chgData name="RICARDO HUMBERTO SEVILLA AGUILAR" userId="S::rsevilla@cnsf.gob.mx::94c9c77e-ccbf-4b74-aeeb-01ce0f31e326" providerId="AD" clId="Web-{C79553F9-D5AE-4404-A10B-CAC79DD9F9BE}" dt="2021-02-15T07:11:03.503" v="38" actId="20577"/>
        <pc:sldMkLst>
          <pc:docMk/>
          <pc:sldMk cId="632294171" sldId="334"/>
        </pc:sldMkLst>
        <pc:spChg chg="mod">
          <ac:chgData name="RICARDO HUMBERTO SEVILLA AGUILAR" userId="S::rsevilla@cnsf.gob.mx::94c9c77e-ccbf-4b74-aeeb-01ce0f31e326" providerId="AD" clId="Web-{C79553F9-D5AE-4404-A10B-CAC79DD9F9BE}" dt="2021-02-15T07:11:03.503" v="38" actId="20577"/>
          <ac:spMkLst>
            <pc:docMk/>
            <pc:sldMk cId="632294171" sldId="334"/>
            <ac:spMk id="151" creationId="{00000000-0000-0000-0000-000000000000}"/>
          </ac:spMkLst>
        </pc:spChg>
      </pc:sldChg>
      <pc:sldChg chg="modSp">
        <pc:chgData name="RICARDO HUMBERTO SEVILLA AGUILAR" userId="S::rsevilla@cnsf.gob.mx::94c9c77e-ccbf-4b74-aeeb-01ce0f31e326" providerId="AD" clId="Web-{C79553F9-D5AE-4404-A10B-CAC79DD9F9BE}" dt="2021-02-15T07:14:03.825" v="40" actId="20577"/>
        <pc:sldMkLst>
          <pc:docMk/>
          <pc:sldMk cId="4154585899" sldId="337"/>
        </pc:sldMkLst>
        <pc:spChg chg="mod">
          <ac:chgData name="RICARDO HUMBERTO SEVILLA AGUILAR" userId="S::rsevilla@cnsf.gob.mx::94c9c77e-ccbf-4b74-aeeb-01ce0f31e326" providerId="AD" clId="Web-{C79553F9-D5AE-4404-A10B-CAC79DD9F9BE}" dt="2021-02-15T07:14:03.825" v="40" actId="20577"/>
          <ac:spMkLst>
            <pc:docMk/>
            <pc:sldMk cId="4154585899" sldId="337"/>
            <ac:spMk id="151" creationId="{00000000-0000-0000-0000-000000000000}"/>
          </ac:spMkLst>
        </pc:spChg>
      </pc:sldChg>
      <pc:sldChg chg="modSp">
        <pc:chgData name="RICARDO HUMBERTO SEVILLA AGUILAR" userId="S::rsevilla@cnsf.gob.mx::94c9c77e-ccbf-4b74-aeeb-01ce0f31e326" providerId="AD" clId="Web-{C79553F9-D5AE-4404-A10B-CAC79DD9F9BE}" dt="2021-02-15T07:21:18.443" v="43" actId="20577"/>
        <pc:sldMkLst>
          <pc:docMk/>
          <pc:sldMk cId="2547359466" sldId="342"/>
        </pc:sldMkLst>
        <pc:spChg chg="mod">
          <ac:chgData name="RICARDO HUMBERTO SEVILLA AGUILAR" userId="S::rsevilla@cnsf.gob.mx::94c9c77e-ccbf-4b74-aeeb-01ce0f31e326" providerId="AD" clId="Web-{C79553F9-D5AE-4404-A10B-CAC79DD9F9BE}" dt="2021-02-15T07:21:18.443" v="43" actId="20577"/>
          <ac:spMkLst>
            <pc:docMk/>
            <pc:sldMk cId="2547359466" sldId="342"/>
            <ac:spMk id="151" creationId="{00000000-0000-0000-0000-000000000000}"/>
          </ac:spMkLst>
        </pc:spChg>
      </pc:sldChg>
    </pc:docChg>
  </pc:docChgLst>
  <pc:docChgLst>
    <pc:chgData name="KARINA LUNA MARTINEZ" userId="82bd43ad-f19c-47b6-a940-36d3fe2d229b" providerId="ADAL" clId="{581966AC-01C4-4CCE-B289-3A7D267DEBBB}"/>
    <pc:docChg chg="undo redo custSel addSld delSld modSld">
      <pc:chgData name="KARINA LUNA MARTINEZ" userId="82bd43ad-f19c-47b6-a940-36d3fe2d229b" providerId="ADAL" clId="{581966AC-01C4-4CCE-B289-3A7D267DEBBB}" dt="2021-02-11T01:02:35.268" v="629" actId="207"/>
      <pc:docMkLst>
        <pc:docMk/>
      </pc:docMkLst>
      <pc:sldChg chg="modSp add del mod">
        <pc:chgData name="KARINA LUNA MARTINEZ" userId="82bd43ad-f19c-47b6-a940-36d3fe2d229b" providerId="ADAL" clId="{581966AC-01C4-4CCE-B289-3A7D267DEBBB}" dt="2021-02-10T23:53:33.976" v="72" actId="12"/>
        <pc:sldMkLst>
          <pc:docMk/>
          <pc:sldMk cId="2975086229" sldId="333"/>
        </pc:sldMkLst>
        <pc:spChg chg="mod">
          <ac:chgData name="KARINA LUNA MARTINEZ" userId="82bd43ad-f19c-47b6-a940-36d3fe2d229b" providerId="ADAL" clId="{581966AC-01C4-4CCE-B289-3A7D267DEBBB}" dt="2021-02-10T23:48:37.336" v="48" actId="20577"/>
          <ac:spMkLst>
            <pc:docMk/>
            <pc:sldMk cId="2975086229" sldId="333"/>
            <ac:spMk id="150" creationId="{00000000-0000-0000-0000-000000000000}"/>
          </ac:spMkLst>
        </pc:spChg>
        <pc:spChg chg="mod">
          <ac:chgData name="KARINA LUNA MARTINEZ" userId="82bd43ad-f19c-47b6-a940-36d3fe2d229b" providerId="ADAL" clId="{581966AC-01C4-4CCE-B289-3A7D267DEBBB}" dt="2021-02-10T23:53:33.976" v="72" actId="12"/>
          <ac:spMkLst>
            <pc:docMk/>
            <pc:sldMk cId="2975086229" sldId="333"/>
            <ac:spMk id="151" creationId="{00000000-0000-0000-0000-000000000000}"/>
          </ac:spMkLst>
        </pc:spChg>
      </pc:sldChg>
      <pc:sldChg chg="modSp add mod">
        <pc:chgData name="KARINA LUNA MARTINEZ" userId="82bd43ad-f19c-47b6-a940-36d3fe2d229b" providerId="ADAL" clId="{581966AC-01C4-4CCE-B289-3A7D267DEBBB}" dt="2021-02-10T23:52:52.553" v="69" actId="20577"/>
        <pc:sldMkLst>
          <pc:docMk/>
          <pc:sldMk cId="632294171" sldId="334"/>
        </pc:sldMkLst>
        <pc:spChg chg="mod">
          <ac:chgData name="KARINA LUNA MARTINEZ" userId="82bd43ad-f19c-47b6-a940-36d3fe2d229b" providerId="ADAL" clId="{581966AC-01C4-4CCE-B289-3A7D267DEBBB}" dt="2021-02-10T23:50:31.967" v="58" actId="20577"/>
          <ac:spMkLst>
            <pc:docMk/>
            <pc:sldMk cId="632294171" sldId="334"/>
            <ac:spMk id="150" creationId="{00000000-0000-0000-0000-000000000000}"/>
          </ac:spMkLst>
        </pc:spChg>
        <pc:spChg chg="mod">
          <ac:chgData name="KARINA LUNA MARTINEZ" userId="82bd43ad-f19c-47b6-a940-36d3fe2d229b" providerId="ADAL" clId="{581966AC-01C4-4CCE-B289-3A7D267DEBBB}" dt="2021-02-10T23:52:52.553" v="69" actId="20577"/>
          <ac:spMkLst>
            <pc:docMk/>
            <pc:sldMk cId="632294171" sldId="334"/>
            <ac:spMk id="151" creationId="{00000000-0000-0000-0000-000000000000}"/>
          </ac:spMkLst>
        </pc:spChg>
      </pc:sldChg>
      <pc:sldChg chg="modSp add mod">
        <pc:chgData name="KARINA LUNA MARTINEZ" userId="82bd43ad-f19c-47b6-a940-36d3fe2d229b" providerId="ADAL" clId="{581966AC-01C4-4CCE-B289-3A7D267DEBBB}" dt="2021-02-10T23:55:26.002" v="100" actId="113"/>
        <pc:sldMkLst>
          <pc:docMk/>
          <pc:sldMk cId="1489106480" sldId="335"/>
        </pc:sldMkLst>
        <pc:spChg chg="mod">
          <ac:chgData name="KARINA LUNA MARTINEZ" userId="82bd43ad-f19c-47b6-a940-36d3fe2d229b" providerId="ADAL" clId="{581966AC-01C4-4CCE-B289-3A7D267DEBBB}" dt="2021-02-10T23:54:34.160" v="93" actId="20577"/>
          <ac:spMkLst>
            <pc:docMk/>
            <pc:sldMk cId="1489106480" sldId="335"/>
            <ac:spMk id="150" creationId="{00000000-0000-0000-0000-000000000000}"/>
          </ac:spMkLst>
        </pc:spChg>
        <pc:spChg chg="mod">
          <ac:chgData name="KARINA LUNA MARTINEZ" userId="82bd43ad-f19c-47b6-a940-36d3fe2d229b" providerId="ADAL" clId="{581966AC-01C4-4CCE-B289-3A7D267DEBBB}" dt="2021-02-10T23:55:26.002" v="100" actId="113"/>
          <ac:spMkLst>
            <pc:docMk/>
            <pc:sldMk cId="1489106480" sldId="335"/>
            <ac:spMk id="151" creationId="{00000000-0000-0000-0000-000000000000}"/>
          </ac:spMkLst>
        </pc:spChg>
      </pc:sldChg>
      <pc:sldChg chg="modSp add mod">
        <pc:chgData name="KARINA LUNA MARTINEZ" userId="82bd43ad-f19c-47b6-a940-36d3fe2d229b" providerId="ADAL" clId="{581966AC-01C4-4CCE-B289-3A7D267DEBBB}" dt="2021-02-11T00:03:45.993" v="253" actId="113"/>
        <pc:sldMkLst>
          <pc:docMk/>
          <pc:sldMk cId="1900290015" sldId="336"/>
        </pc:sldMkLst>
        <pc:spChg chg="mod">
          <ac:chgData name="KARINA LUNA MARTINEZ" userId="82bd43ad-f19c-47b6-a940-36d3fe2d229b" providerId="ADAL" clId="{581966AC-01C4-4CCE-B289-3A7D267DEBBB}" dt="2021-02-11T00:02:59.829" v="188" actId="1076"/>
          <ac:spMkLst>
            <pc:docMk/>
            <pc:sldMk cId="1900290015" sldId="336"/>
            <ac:spMk id="150" creationId="{00000000-0000-0000-0000-000000000000}"/>
          </ac:spMkLst>
        </pc:spChg>
        <pc:spChg chg="mod">
          <ac:chgData name="KARINA LUNA MARTINEZ" userId="82bd43ad-f19c-47b6-a940-36d3fe2d229b" providerId="ADAL" clId="{581966AC-01C4-4CCE-B289-3A7D267DEBBB}" dt="2021-02-11T00:03:45.993" v="253" actId="113"/>
          <ac:spMkLst>
            <pc:docMk/>
            <pc:sldMk cId="1900290015" sldId="336"/>
            <ac:spMk id="151" creationId="{00000000-0000-0000-0000-000000000000}"/>
          </ac:spMkLst>
        </pc:spChg>
      </pc:sldChg>
      <pc:sldChg chg="add del">
        <pc:chgData name="KARINA LUNA MARTINEZ" userId="82bd43ad-f19c-47b6-a940-36d3fe2d229b" providerId="ADAL" clId="{581966AC-01C4-4CCE-B289-3A7D267DEBBB}" dt="2021-02-10T23:56:43.639" v="110" actId="47"/>
        <pc:sldMkLst>
          <pc:docMk/>
          <pc:sldMk cId="9303748" sldId="337"/>
        </pc:sldMkLst>
      </pc:sldChg>
      <pc:sldChg chg="modSp add mod">
        <pc:chgData name="KARINA LUNA MARTINEZ" userId="82bd43ad-f19c-47b6-a940-36d3fe2d229b" providerId="ADAL" clId="{581966AC-01C4-4CCE-B289-3A7D267DEBBB}" dt="2021-02-10T23:59:43.120" v="151" actId="113"/>
        <pc:sldMkLst>
          <pc:docMk/>
          <pc:sldMk cId="4154585899" sldId="337"/>
        </pc:sldMkLst>
        <pc:spChg chg="mod">
          <ac:chgData name="KARINA LUNA MARTINEZ" userId="82bd43ad-f19c-47b6-a940-36d3fe2d229b" providerId="ADAL" clId="{581966AC-01C4-4CCE-B289-3A7D267DEBBB}" dt="2021-02-10T23:59:05.456" v="143" actId="20577"/>
          <ac:spMkLst>
            <pc:docMk/>
            <pc:sldMk cId="4154585899" sldId="337"/>
            <ac:spMk id="150" creationId="{00000000-0000-0000-0000-000000000000}"/>
          </ac:spMkLst>
        </pc:spChg>
        <pc:spChg chg="mod">
          <ac:chgData name="KARINA LUNA MARTINEZ" userId="82bd43ad-f19c-47b6-a940-36d3fe2d229b" providerId="ADAL" clId="{581966AC-01C4-4CCE-B289-3A7D267DEBBB}" dt="2021-02-10T23:59:43.120" v="151" actId="113"/>
          <ac:spMkLst>
            <pc:docMk/>
            <pc:sldMk cId="4154585899" sldId="337"/>
            <ac:spMk id="151" creationId="{00000000-0000-0000-0000-000000000000}"/>
          </ac:spMkLst>
        </pc:spChg>
      </pc:sldChg>
      <pc:sldChg chg="modSp add mod">
        <pc:chgData name="KARINA LUNA MARTINEZ" userId="82bd43ad-f19c-47b6-a940-36d3fe2d229b" providerId="ADAL" clId="{581966AC-01C4-4CCE-B289-3A7D267DEBBB}" dt="2021-02-11T00:02:40.253" v="187" actId="113"/>
        <pc:sldMkLst>
          <pc:docMk/>
          <pc:sldMk cId="2684762017" sldId="338"/>
        </pc:sldMkLst>
        <pc:spChg chg="mod">
          <ac:chgData name="KARINA LUNA MARTINEZ" userId="82bd43ad-f19c-47b6-a940-36d3fe2d229b" providerId="ADAL" clId="{581966AC-01C4-4CCE-B289-3A7D267DEBBB}" dt="2021-02-11T00:02:40.253" v="187" actId="113"/>
          <ac:spMkLst>
            <pc:docMk/>
            <pc:sldMk cId="2684762017" sldId="338"/>
            <ac:spMk id="151" creationId="{00000000-0000-0000-0000-000000000000}"/>
          </ac:spMkLst>
        </pc:spChg>
      </pc:sldChg>
      <pc:sldChg chg="modSp add mod">
        <pc:chgData name="KARINA LUNA MARTINEZ" userId="82bd43ad-f19c-47b6-a940-36d3fe2d229b" providerId="ADAL" clId="{581966AC-01C4-4CCE-B289-3A7D267DEBBB}" dt="2021-02-11T00:07:18.512" v="314" actId="113"/>
        <pc:sldMkLst>
          <pc:docMk/>
          <pc:sldMk cId="1615540343" sldId="339"/>
        </pc:sldMkLst>
        <pc:spChg chg="mod">
          <ac:chgData name="KARINA LUNA MARTINEZ" userId="82bd43ad-f19c-47b6-a940-36d3fe2d229b" providerId="ADAL" clId="{581966AC-01C4-4CCE-B289-3A7D267DEBBB}" dt="2021-02-11T00:04:20.438" v="296" actId="20577"/>
          <ac:spMkLst>
            <pc:docMk/>
            <pc:sldMk cId="1615540343" sldId="339"/>
            <ac:spMk id="150" creationId="{00000000-0000-0000-0000-000000000000}"/>
          </ac:spMkLst>
        </pc:spChg>
        <pc:spChg chg="mod">
          <ac:chgData name="KARINA LUNA MARTINEZ" userId="82bd43ad-f19c-47b6-a940-36d3fe2d229b" providerId="ADAL" clId="{581966AC-01C4-4CCE-B289-3A7D267DEBBB}" dt="2021-02-11T00:07:18.512" v="314" actId="113"/>
          <ac:spMkLst>
            <pc:docMk/>
            <pc:sldMk cId="1615540343" sldId="339"/>
            <ac:spMk id="151" creationId="{00000000-0000-0000-0000-000000000000}"/>
          </ac:spMkLst>
        </pc:spChg>
      </pc:sldChg>
      <pc:sldChg chg="addSp modSp add mod">
        <pc:chgData name="KARINA LUNA MARTINEZ" userId="82bd43ad-f19c-47b6-a940-36d3fe2d229b" providerId="ADAL" clId="{581966AC-01C4-4CCE-B289-3A7D267DEBBB}" dt="2021-02-11T00:46:26.895" v="578" actId="113"/>
        <pc:sldMkLst>
          <pc:docMk/>
          <pc:sldMk cId="2324221502" sldId="340"/>
        </pc:sldMkLst>
        <pc:spChg chg="mod">
          <ac:chgData name="KARINA LUNA MARTINEZ" userId="82bd43ad-f19c-47b6-a940-36d3fe2d229b" providerId="ADAL" clId="{581966AC-01C4-4CCE-B289-3A7D267DEBBB}" dt="2021-02-11T00:08:19.438" v="329" actId="20577"/>
          <ac:spMkLst>
            <pc:docMk/>
            <pc:sldMk cId="2324221502" sldId="340"/>
            <ac:spMk id="150" creationId="{00000000-0000-0000-0000-000000000000}"/>
          </ac:spMkLst>
        </pc:spChg>
        <pc:spChg chg="mod">
          <ac:chgData name="KARINA LUNA MARTINEZ" userId="82bd43ad-f19c-47b6-a940-36d3fe2d229b" providerId="ADAL" clId="{581966AC-01C4-4CCE-B289-3A7D267DEBBB}" dt="2021-02-11T00:08:49.528" v="332" actId="20577"/>
          <ac:spMkLst>
            <pc:docMk/>
            <pc:sldMk cId="2324221502" sldId="340"/>
            <ac:spMk id="151" creationId="{00000000-0000-0000-0000-000000000000}"/>
          </ac:spMkLst>
        </pc:spChg>
        <pc:graphicFrameChg chg="add mod modGraphic">
          <ac:chgData name="KARINA LUNA MARTINEZ" userId="82bd43ad-f19c-47b6-a940-36d3fe2d229b" providerId="ADAL" clId="{581966AC-01C4-4CCE-B289-3A7D267DEBBB}" dt="2021-02-11T00:46:26.895" v="578" actId="113"/>
          <ac:graphicFrameMkLst>
            <pc:docMk/>
            <pc:sldMk cId="2324221502" sldId="340"/>
            <ac:graphicFrameMk id="2" creationId="{5F43A1F1-957D-4DC1-ABF8-6C861CA01978}"/>
          </ac:graphicFrameMkLst>
        </pc:graphicFrameChg>
      </pc:sldChg>
      <pc:sldChg chg="addSp delSp modSp add mod">
        <pc:chgData name="KARINA LUNA MARTINEZ" userId="82bd43ad-f19c-47b6-a940-36d3fe2d229b" providerId="ADAL" clId="{581966AC-01C4-4CCE-B289-3A7D267DEBBB}" dt="2021-02-11T00:42:20.758" v="573" actId="255"/>
        <pc:sldMkLst>
          <pc:docMk/>
          <pc:sldMk cId="2723653270" sldId="341"/>
        </pc:sldMkLst>
        <pc:spChg chg="mod">
          <ac:chgData name="KARINA LUNA MARTINEZ" userId="82bd43ad-f19c-47b6-a940-36d3fe2d229b" providerId="ADAL" clId="{581966AC-01C4-4CCE-B289-3A7D267DEBBB}" dt="2021-02-11T00:11:57.346" v="364" actId="20577"/>
          <ac:spMkLst>
            <pc:docMk/>
            <pc:sldMk cId="2723653270" sldId="341"/>
            <ac:spMk id="150" creationId="{00000000-0000-0000-0000-000000000000}"/>
          </ac:spMkLst>
        </pc:spChg>
        <pc:spChg chg="mod">
          <ac:chgData name="KARINA LUNA MARTINEZ" userId="82bd43ad-f19c-47b6-a940-36d3fe2d229b" providerId="ADAL" clId="{581966AC-01C4-4CCE-B289-3A7D267DEBBB}" dt="2021-02-11T00:12:06.778" v="365"/>
          <ac:spMkLst>
            <pc:docMk/>
            <pc:sldMk cId="2723653270" sldId="341"/>
            <ac:spMk id="151" creationId="{00000000-0000-0000-0000-000000000000}"/>
          </ac:spMkLst>
        </pc:spChg>
        <pc:graphicFrameChg chg="del mod">
          <ac:chgData name="KARINA LUNA MARTINEZ" userId="82bd43ad-f19c-47b6-a940-36d3fe2d229b" providerId="ADAL" clId="{581966AC-01C4-4CCE-B289-3A7D267DEBBB}" dt="2021-02-11T00:12:27.254" v="367" actId="478"/>
          <ac:graphicFrameMkLst>
            <pc:docMk/>
            <pc:sldMk cId="2723653270" sldId="341"/>
            <ac:graphicFrameMk id="2" creationId="{5F43A1F1-957D-4DC1-ABF8-6C861CA01978}"/>
          </ac:graphicFrameMkLst>
        </pc:graphicFrameChg>
        <pc:graphicFrameChg chg="add mod modGraphic">
          <ac:chgData name="KARINA LUNA MARTINEZ" userId="82bd43ad-f19c-47b6-a940-36d3fe2d229b" providerId="ADAL" clId="{581966AC-01C4-4CCE-B289-3A7D267DEBBB}" dt="2021-02-11T00:42:20.758" v="573" actId="255"/>
          <ac:graphicFrameMkLst>
            <pc:docMk/>
            <pc:sldMk cId="2723653270" sldId="341"/>
            <ac:graphicFrameMk id="3" creationId="{CE9F6D4C-7357-47FB-AB80-C805CEA742EE}"/>
          </ac:graphicFrameMkLst>
        </pc:graphicFrameChg>
      </pc:sldChg>
      <pc:sldChg chg="delSp modSp add mod">
        <pc:chgData name="KARINA LUNA MARTINEZ" userId="82bd43ad-f19c-47b6-a940-36d3fe2d229b" providerId="ADAL" clId="{581966AC-01C4-4CCE-B289-3A7D267DEBBB}" dt="2021-02-11T00:14:55.751" v="413" actId="478"/>
        <pc:sldMkLst>
          <pc:docMk/>
          <pc:sldMk cId="2547359466" sldId="342"/>
        </pc:sldMkLst>
        <pc:spChg chg="mod">
          <ac:chgData name="KARINA LUNA MARTINEZ" userId="82bd43ad-f19c-47b6-a940-36d3fe2d229b" providerId="ADAL" clId="{581966AC-01C4-4CCE-B289-3A7D267DEBBB}" dt="2021-02-11T00:14:46.263" v="411" actId="20577"/>
          <ac:spMkLst>
            <pc:docMk/>
            <pc:sldMk cId="2547359466" sldId="342"/>
            <ac:spMk id="150" creationId="{00000000-0000-0000-0000-000000000000}"/>
          </ac:spMkLst>
        </pc:spChg>
        <pc:spChg chg="mod">
          <ac:chgData name="KARINA LUNA MARTINEZ" userId="82bd43ad-f19c-47b6-a940-36d3fe2d229b" providerId="ADAL" clId="{581966AC-01C4-4CCE-B289-3A7D267DEBBB}" dt="2021-02-11T00:14:53.614" v="412"/>
          <ac:spMkLst>
            <pc:docMk/>
            <pc:sldMk cId="2547359466" sldId="342"/>
            <ac:spMk id="151" creationId="{00000000-0000-0000-0000-000000000000}"/>
          </ac:spMkLst>
        </pc:spChg>
        <pc:graphicFrameChg chg="del">
          <ac:chgData name="KARINA LUNA MARTINEZ" userId="82bd43ad-f19c-47b6-a940-36d3fe2d229b" providerId="ADAL" clId="{581966AC-01C4-4CCE-B289-3A7D267DEBBB}" dt="2021-02-11T00:14:55.751" v="413" actId="478"/>
          <ac:graphicFrameMkLst>
            <pc:docMk/>
            <pc:sldMk cId="2547359466" sldId="342"/>
            <ac:graphicFrameMk id="3" creationId="{CE9F6D4C-7357-47FB-AB80-C805CEA742EE}"/>
          </ac:graphicFrameMkLst>
        </pc:graphicFrameChg>
      </pc:sldChg>
      <pc:sldChg chg="addSp delSp modSp add mod">
        <pc:chgData name="KARINA LUNA MARTINEZ" userId="82bd43ad-f19c-47b6-a940-36d3fe2d229b" providerId="ADAL" clId="{581966AC-01C4-4CCE-B289-3A7D267DEBBB}" dt="2021-02-11T00:42:07.716" v="571" actId="113"/>
        <pc:sldMkLst>
          <pc:docMk/>
          <pc:sldMk cId="4144003569" sldId="343"/>
        </pc:sldMkLst>
        <pc:spChg chg="mod">
          <ac:chgData name="KARINA LUNA MARTINEZ" userId="82bd43ad-f19c-47b6-a940-36d3fe2d229b" providerId="ADAL" clId="{581966AC-01C4-4CCE-B289-3A7D267DEBBB}" dt="2021-02-11T00:23:55.561" v="443" actId="20577"/>
          <ac:spMkLst>
            <pc:docMk/>
            <pc:sldMk cId="4144003569" sldId="343"/>
            <ac:spMk id="150" creationId="{00000000-0000-0000-0000-000000000000}"/>
          </ac:spMkLst>
        </pc:spChg>
        <pc:spChg chg="mod">
          <ac:chgData name="KARINA LUNA MARTINEZ" userId="82bd43ad-f19c-47b6-a940-36d3fe2d229b" providerId="ADAL" clId="{581966AC-01C4-4CCE-B289-3A7D267DEBBB}" dt="2021-02-11T00:24:07.488" v="444"/>
          <ac:spMkLst>
            <pc:docMk/>
            <pc:sldMk cId="4144003569" sldId="343"/>
            <ac:spMk id="151" creationId="{00000000-0000-0000-0000-000000000000}"/>
          </ac:spMkLst>
        </pc:spChg>
        <pc:graphicFrameChg chg="add mod modGraphic">
          <ac:chgData name="KARINA LUNA MARTINEZ" userId="82bd43ad-f19c-47b6-a940-36d3fe2d229b" providerId="ADAL" clId="{581966AC-01C4-4CCE-B289-3A7D267DEBBB}" dt="2021-02-11T00:42:07.716" v="571" actId="113"/>
          <ac:graphicFrameMkLst>
            <pc:docMk/>
            <pc:sldMk cId="4144003569" sldId="343"/>
            <ac:graphicFrameMk id="2" creationId="{156FC9B8-CCC6-4A97-91CF-9BC8230FCB71}"/>
          </ac:graphicFrameMkLst>
        </pc:graphicFrameChg>
        <pc:graphicFrameChg chg="add del mod">
          <ac:chgData name="KARINA LUNA MARTINEZ" userId="82bd43ad-f19c-47b6-a940-36d3fe2d229b" providerId="ADAL" clId="{581966AC-01C4-4CCE-B289-3A7D267DEBBB}" dt="2021-02-11T00:34:24.547" v="455"/>
          <ac:graphicFrameMkLst>
            <pc:docMk/>
            <pc:sldMk cId="4144003569" sldId="343"/>
            <ac:graphicFrameMk id="3" creationId="{79F868D9-516B-4187-8778-499A85AB7FB8}"/>
          </ac:graphicFrameMkLst>
        </pc:graphicFrameChg>
      </pc:sldChg>
      <pc:sldChg chg="addSp delSp modSp add mod">
        <pc:chgData name="KARINA LUNA MARTINEZ" userId="82bd43ad-f19c-47b6-a940-36d3fe2d229b" providerId="ADAL" clId="{581966AC-01C4-4CCE-B289-3A7D267DEBBB}" dt="2021-02-11T00:41:46.696" v="566" actId="1076"/>
        <pc:sldMkLst>
          <pc:docMk/>
          <pc:sldMk cId="1669335129" sldId="344"/>
        </pc:sldMkLst>
        <pc:spChg chg="mod">
          <ac:chgData name="KARINA LUNA MARTINEZ" userId="82bd43ad-f19c-47b6-a940-36d3fe2d229b" providerId="ADAL" clId="{581966AC-01C4-4CCE-B289-3A7D267DEBBB}" dt="2021-02-11T00:34:39.831" v="471" actId="20577"/>
          <ac:spMkLst>
            <pc:docMk/>
            <pc:sldMk cId="1669335129" sldId="344"/>
            <ac:spMk id="150" creationId="{00000000-0000-0000-0000-000000000000}"/>
          </ac:spMkLst>
        </pc:spChg>
        <pc:spChg chg="mod">
          <ac:chgData name="KARINA LUNA MARTINEZ" userId="82bd43ad-f19c-47b6-a940-36d3fe2d229b" providerId="ADAL" clId="{581966AC-01C4-4CCE-B289-3A7D267DEBBB}" dt="2021-02-11T00:34:50.588" v="474"/>
          <ac:spMkLst>
            <pc:docMk/>
            <pc:sldMk cId="1669335129" sldId="344"/>
            <ac:spMk id="151" creationId="{00000000-0000-0000-0000-000000000000}"/>
          </ac:spMkLst>
        </pc:spChg>
        <pc:graphicFrameChg chg="del">
          <ac:chgData name="KARINA LUNA MARTINEZ" userId="82bd43ad-f19c-47b6-a940-36d3fe2d229b" providerId="ADAL" clId="{581966AC-01C4-4CCE-B289-3A7D267DEBBB}" dt="2021-02-11T00:34:42.180" v="472" actId="478"/>
          <ac:graphicFrameMkLst>
            <pc:docMk/>
            <pc:sldMk cId="1669335129" sldId="344"/>
            <ac:graphicFrameMk id="2" creationId="{156FC9B8-CCC6-4A97-91CF-9BC8230FCB71}"/>
          </ac:graphicFrameMkLst>
        </pc:graphicFrameChg>
        <pc:graphicFrameChg chg="add mod modGraphic">
          <ac:chgData name="KARINA LUNA MARTINEZ" userId="82bd43ad-f19c-47b6-a940-36d3fe2d229b" providerId="ADAL" clId="{581966AC-01C4-4CCE-B289-3A7D267DEBBB}" dt="2021-02-11T00:41:46.696" v="566" actId="1076"/>
          <ac:graphicFrameMkLst>
            <pc:docMk/>
            <pc:sldMk cId="1669335129" sldId="344"/>
            <ac:graphicFrameMk id="3" creationId="{05C42CAD-8226-415A-9570-059FCC652EEA}"/>
          </ac:graphicFrameMkLst>
        </pc:graphicFrameChg>
      </pc:sldChg>
      <pc:sldChg chg="addSp delSp modSp add mod">
        <pc:chgData name="KARINA LUNA MARTINEZ" userId="82bd43ad-f19c-47b6-a940-36d3fe2d229b" providerId="ADAL" clId="{581966AC-01C4-4CCE-B289-3A7D267DEBBB}" dt="2021-02-11T00:35:54.917" v="497" actId="207"/>
        <pc:sldMkLst>
          <pc:docMk/>
          <pc:sldMk cId="519563562" sldId="345"/>
        </pc:sldMkLst>
        <pc:spChg chg="mod">
          <ac:chgData name="KARINA LUNA MARTINEZ" userId="82bd43ad-f19c-47b6-a940-36d3fe2d229b" providerId="ADAL" clId="{581966AC-01C4-4CCE-B289-3A7D267DEBBB}" dt="2021-02-11T00:35:25.679" v="488" actId="20577"/>
          <ac:spMkLst>
            <pc:docMk/>
            <pc:sldMk cId="519563562" sldId="345"/>
            <ac:spMk id="150" creationId="{00000000-0000-0000-0000-000000000000}"/>
          </ac:spMkLst>
        </pc:spChg>
        <pc:spChg chg="mod">
          <ac:chgData name="KARINA LUNA MARTINEZ" userId="82bd43ad-f19c-47b6-a940-36d3fe2d229b" providerId="ADAL" clId="{581966AC-01C4-4CCE-B289-3A7D267DEBBB}" dt="2021-02-11T00:35:32.846" v="489"/>
          <ac:spMkLst>
            <pc:docMk/>
            <pc:sldMk cId="519563562" sldId="345"/>
            <ac:spMk id="151" creationId="{00000000-0000-0000-0000-000000000000}"/>
          </ac:spMkLst>
        </pc:spChg>
        <pc:graphicFrameChg chg="add mod modGraphic">
          <ac:chgData name="KARINA LUNA MARTINEZ" userId="82bd43ad-f19c-47b6-a940-36d3fe2d229b" providerId="ADAL" clId="{581966AC-01C4-4CCE-B289-3A7D267DEBBB}" dt="2021-02-11T00:35:54.917" v="497" actId="207"/>
          <ac:graphicFrameMkLst>
            <pc:docMk/>
            <pc:sldMk cId="519563562" sldId="345"/>
            <ac:graphicFrameMk id="2" creationId="{B1B1EA54-3A81-4EEE-B97D-D04C26BC5D58}"/>
          </ac:graphicFrameMkLst>
        </pc:graphicFrameChg>
        <pc:graphicFrameChg chg="del modGraphic">
          <ac:chgData name="KARINA LUNA MARTINEZ" userId="82bd43ad-f19c-47b6-a940-36d3fe2d229b" providerId="ADAL" clId="{581966AC-01C4-4CCE-B289-3A7D267DEBBB}" dt="2021-02-11T00:35:36.652" v="491" actId="478"/>
          <ac:graphicFrameMkLst>
            <pc:docMk/>
            <pc:sldMk cId="519563562" sldId="345"/>
            <ac:graphicFrameMk id="3" creationId="{05C42CAD-8226-415A-9570-059FCC652EEA}"/>
          </ac:graphicFrameMkLst>
        </pc:graphicFrameChg>
      </pc:sldChg>
      <pc:sldChg chg="addSp delSp modSp add mod">
        <pc:chgData name="KARINA LUNA MARTINEZ" userId="82bd43ad-f19c-47b6-a940-36d3fe2d229b" providerId="ADAL" clId="{581966AC-01C4-4CCE-B289-3A7D267DEBBB}" dt="2021-02-11T00:46:32.740" v="579" actId="113"/>
        <pc:sldMkLst>
          <pc:docMk/>
          <pc:sldMk cId="3291914713" sldId="346"/>
        </pc:sldMkLst>
        <pc:spChg chg="mod">
          <ac:chgData name="KARINA LUNA MARTINEZ" userId="82bd43ad-f19c-47b6-a940-36d3fe2d229b" providerId="ADAL" clId="{581966AC-01C4-4CCE-B289-3A7D267DEBBB}" dt="2021-02-11T00:36:11.127" v="514" actId="20577"/>
          <ac:spMkLst>
            <pc:docMk/>
            <pc:sldMk cId="3291914713" sldId="346"/>
            <ac:spMk id="150" creationId="{00000000-0000-0000-0000-000000000000}"/>
          </ac:spMkLst>
        </pc:spChg>
        <pc:spChg chg="mod">
          <ac:chgData name="KARINA LUNA MARTINEZ" userId="82bd43ad-f19c-47b6-a940-36d3fe2d229b" providerId="ADAL" clId="{581966AC-01C4-4CCE-B289-3A7D267DEBBB}" dt="2021-02-11T00:36:35.382" v="520" actId="1076"/>
          <ac:spMkLst>
            <pc:docMk/>
            <pc:sldMk cId="3291914713" sldId="346"/>
            <ac:spMk id="151" creationId="{00000000-0000-0000-0000-000000000000}"/>
          </ac:spMkLst>
        </pc:spChg>
        <pc:graphicFrameChg chg="del">
          <ac:chgData name="KARINA LUNA MARTINEZ" userId="82bd43ad-f19c-47b6-a940-36d3fe2d229b" providerId="ADAL" clId="{581966AC-01C4-4CCE-B289-3A7D267DEBBB}" dt="2021-02-11T00:36:22.058" v="517" actId="478"/>
          <ac:graphicFrameMkLst>
            <pc:docMk/>
            <pc:sldMk cId="3291914713" sldId="346"/>
            <ac:graphicFrameMk id="2" creationId="{B1B1EA54-3A81-4EEE-B97D-D04C26BC5D58}"/>
          </ac:graphicFrameMkLst>
        </pc:graphicFrameChg>
        <pc:graphicFrameChg chg="add mod modGraphic">
          <ac:chgData name="KARINA LUNA MARTINEZ" userId="82bd43ad-f19c-47b6-a940-36d3fe2d229b" providerId="ADAL" clId="{581966AC-01C4-4CCE-B289-3A7D267DEBBB}" dt="2021-02-11T00:46:32.740" v="579" actId="113"/>
          <ac:graphicFrameMkLst>
            <pc:docMk/>
            <pc:sldMk cId="3291914713" sldId="346"/>
            <ac:graphicFrameMk id="3" creationId="{86470D69-F07F-43C5-A92F-72599359DF59}"/>
          </ac:graphicFrameMkLst>
        </pc:graphicFrameChg>
      </pc:sldChg>
      <pc:sldChg chg="addSp delSp modSp add mod">
        <pc:chgData name="KARINA LUNA MARTINEZ" userId="82bd43ad-f19c-47b6-a940-36d3fe2d229b" providerId="ADAL" clId="{581966AC-01C4-4CCE-B289-3A7D267DEBBB}" dt="2021-02-11T00:46:39.760" v="580" actId="113"/>
        <pc:sldMkLst>
          <pc:docMk/>
          <pc:sldMk cId="1159536853" sldId="347"/>
        </pc:sldMkLst>
        <pc:spChg chg="add del mod">
          <ac:chgData name="KARINA LUNA MARTINEZ" userId="82bd43ad-f19c-47b6-a940-36d3fe2d229b" providerId="ADAL" clId="{581966AC-01C4-4CCE-B289-3A7D267DEBBB}" dt="2021-02-11T00:40:50.771" v="553"/>
          <ac:spMkLst>
            <pc:docMk/>
            <pc:sldMk cId="1159536853" sldId="347"/>
            <ac:spMk id="2" creationId="{C9E34900-3BC1-4F52-9DF1-DBE25C1FF2B9}"/>
          </ac:spMkLst>
        </pc:spChg>
        <pc:spChg chg="mod">
          <ac:chgData name="KARINA LUNA MARTINEZ" userId="82bd43ad-f19c-47b6-a940-36d3fe2d229b" providerId="ADAL" clId="{581966AC-01C4-4CCE-B289-3A7D267DEBBB}" dt="2021-02-11T00:40:28.932" v="547" actId="20577"/>
          <ac:spMkLst>
            <pc:docMk/>
            <pc:sldMk cId="1159536853" sldId="347"/>
            <ac:spMk id="150" creationId="{00000000-0000-0000-0000-000000000000}"/>
          </ac:spMkLst>
        </pc:spChg>
        <pc:spChg chg="mod">
          <ac:chgData name="KARINA LUNA MARTINEZ" userId="82bd43ad-f19c-47b6-a940-36d3fe2d229b" providerId="ADAL" clId="{581966AC-01C4-4CCE-B289-3A7D267DEBBB}" dt="2021-02-11T00:40:35.962" v="548"/>
          <ac:spMkLst>
            <pc:docMk/>
            <pc:sldMk cId="1159536853" sldId="347"/>
            <ac:spMk id="151" creationId="{00000000-0000-0000-0000-000000000000}"/>
          </ac:spMkLst>
        </pc:spChg>
        <pc:graphicFrameChg chg="del">
          <ac:chgData name="KARINA LUNA MARTINEZ" userId="82bd43ad-f19c-47b6-a940-36d3fe2d229b" providerId="ADAL" clId="{581966AC-01C4-4CCE-B289-3A7D267DEBBB}" dt="2021-02-11T00:40:38.792" v="549" actId="478"/>
          <ac:graphicFrameMkLst>
            <pc:docMk/>
            <pc:sldMk cId="1159536853" sldId="347"/>
            <ac:graphicFrameMk id="3" creationId="{86470D69-F07F-43C5-A92F-72599359DF59}"/>
          </ac:graphicFrameMkLst>
        </pc:graphicFrameChg>
        <pc:graphicFrameChg chg="add mod modGraphic">
          <ac:chgData name="KARINA LUNA MARTINEZ" userId="82bd43ad-f19c-47b6-a940-36d3fe2d229b" providerId="ADAL" clId="{581966AC-01C4-4CCE-B289-3A7D267DEBBB}" dt="2021-02-11T00:46:39.760" v="580" actId="113"/>
          <ac:graphicFrameMkLst>
            <pc:docMk/>
            <pc:sldMk cId="1159536853" sldId="347"/>
            <ac:graphicFrameMk id="4" creationId="{964F078C-65EA-4E5E-9E21-A0033185544A}"/>
          </ac:graphicFrameMkLst>
        </pc:graphicFrameChg>
      </pc:sldChg>
      <pc:sldChg chg="addSp delSp modSp add mod">
        <pc:chgData name="KARINA LUNA MARTINEZ" userId="82bd43ad-f19c-47b6-a940-36d3fe2d229b" providerId="ADAL" clId="{581966AC-01C4-4CCE-B289-3A7D267DEBBB}" dt="2021-02-11T01:02:35.268" v="629" actId="207"/>
        <pc:sldMkLst>
          <pc:docMk/>
          <pc:sldMk cId="1360273280" sldId="348"/>
        </pc:sldMkLst>
        <pc:spChg chg="mod">
          <ac:chgData name="KARINA LUNA MARTINEZ" userId="82bd43ad-f19c-47b6-a940-36d3fe2d229b" providerId="ADAL" clId="{581966AC-01C4-4CCE-B289-3A7D267DEBBB}" dt="2021-02-11T00:46:50.559" v="592" actId="20577"/>
          <ac:spMkLst>
            <pc:docMk/>
            <pc:sldMk cId="1360273280" sldId="348"/>
            <ac:spMk id="150" creationId="{00000000-0000-0000-0000-000000000000}"/>
          </ac:spMkLst>
        </pc:spChg>
        <pc:spChg chg="mod">
          <ac:chgData name="KARINA LUNA MARTINEZ" userId="82bd43ad-f19c-47b6-a940-36d3fe2d229b" providerId="ADAL" clId="{581966AC-01C4-4CCE-B289-3A7D267DEBBB}" dt="2021-02-11T00:46:56.204" v="593"/>
          <ac:spMkLst>
            <pc:docMk/>
            <pc:sldMk cId="1360273280" sldId="348"/>
            <ac:spMk id="151" creationId="{00000000-0000-0000-0000-000000000000}"/>
          </ac:spMkLst>
        </pc:spChg>
        <pc:graphicFrameChg chg="add mod modGraphic">
          <ac:chgData name="KARINA LUNA MARTINEZ" userId="82bd43ad-f19c-47b6-a940-36d3fe2d229b" providerId="ADAL" clId="{581966AC-01C4-4CCE-B289-3A7D267DEBBB}" dt="2021-02-11T01:02:35.268" v="629" actId="207"/>
          <ac:graphicFrameMkLst>
            <pc:docMk/>
            <pc:sldMk cId="1360273280" sldId="348"/>
            <ac:graphicFrameMk id="2" creationId="{F889E90F-1E01-4C81-A106-D6D4EFBF35DC}"/>
          </ac:graphicFrameMkLst>
        </pc:graphicFrameChg>
        <pc:graphicFrameChg chg="del">
          <ac:chgData name="KARINA LUNA MARTINEZ" userId="82bd43ad-f19c-47b6-a940-36d3fe2d229b" providerId="ADAL" clId="{581966AC-01C4-4CCE-B289-3A7D267DEBBB}" dt="2021-02-11T00:46:58.951" v="594" actId="478"/>
          <ac:graphicFrameMkLst>
            <pc:docMk/>
            <pc:sldMk cId="1360273280" sldId="348"/>
            <ac:graphicFrameMk id="4" creationId="{964F078C-65EA-4E5E-9E21-A0033185544A}"/>
          </ac:graphicFrameMkLst>
        </pc:graphicFrameChg>
      </pc:sldChg>
      <pc:sldChg chg="addSp modSp add mod">
        <pc:chgData name="KARINA LUNA MARTINEZ" userId="82bd43ad-f19c-47b6-a940-36d3fe2d229b" providerId="ADAL" clId="{581966AC-01C4-4CCE-B289-3A7D267DEBBB}" dt="2021-02-11T01:01:55.750" v="621" actId="113"/>
        <pc:sldMkLst>
          <pc:docMk/>
          <pc:sldMk cId="2198856913" sldId="349"/>
        </pc:sldMkLst>
        <pc:spChg chg="mod">
          <ac:chgData name="KARINA LUNA MARTINEZ" userId="82bd43ad-f19c-47b6-a940-36d3fe2d229b" providerId="ADAL" clId="{581966AC-01C4-4CCE-B289-3A7D267DEBBB}" dt="2021-02-11T00:47:07.554" v="611" actId="20577"/>
          <ac:spMkLst>
            <pc:docMk/>
            <pc:sldMk cId="2198856913" sldId="349"/>
            <ac:spMk id="150" creationId="{00000000-0000-0000-0000-000000000000}"/>
          </ac:spMkLst>
        </pc:spChg>
        <pc:spChg chg="mod">
          <ac:chgData name="KARINA LUNA MARTINEZ" userId="82bd43ad-f19c-47b6-a940-36d3fe2d229b" providerId="ADAL" clId="{581966AC-01C4-4CCE-B289-3A7D267DEBBB}" dt="2021-02-11T00:47:12.645" v="612"/>
          <ac:spMkLst>
            <pc:docMk/>
            <pc:sldMk cId="2198856913" sldId="349"/>
            <ac:spMk id="151" creationId="{00000000-0000-0000-0000-000000000000}"/>
          </ac:spMkLst>
        </pc:spChg>
        <pc:graphicFrameChg chg="add mod modGraphic">
          <ac:chgData name="KARINA LUNA MARTINEZ" userId="82bd43ad-f19c-47b6-a940-36d3fe2d229b" providerId="ADAL" clId="{581966AC-01C4-4CCE-B289-3A7D267DEBBB}" dt="2021-02-11T01:01:55.750" v="621" actId="113"/>
          <ac:graphicFrameMkLst>
            <pc:docMk/>
            <pc:sldMk cId="2198856913" sldId="349"/>
            <ac:graphicFrameMk id="2" creationId="{143FF87F-6B0D-4B2E-AFF9-1CFB21A1F950}"/>
          </ac:graphicFrameMkLst>
        </pc:graphicFrameChg>
      </pc:sldChg>
    </pc:docChg>
  </pc:docChgLst>
  <pc:docChgLst>
    <pc:chgData name="RICARDO HUMBERTO SEVILLA AGUILAR" userId="S::rsevilla@cnsf.gob.mx::94c9c77e-ccbf-4b74-aeeb-01ce0f31e326" providerId="AD" clId="Web-{4D735165-9C68-4134-A0DF-21D8D779DFF5}"/>
    <pc:docChg chg="addSld modSld sldOrd">
      <pc:chgData name="RICARDO HUMBERTO SEVILLA AGUILAR" userId="S::rsevilla@cnsf.gob.mx::94c9c77e-ccbf-4b74-aeeb-01ce0f31e326" providerId="AD" clId="Web-{4D735165-9C68-4134-A0DF-21D8D779DFF5}" dt="2021-02-18T15:43:07.306" v="218" actId="20577"/>
      <pc:docMkLst>
        <pc:docMk/>
      </pc:docMkLst>
      <pc:sldChg chg="add ord">
        <pc:chgData name="RICARDO HUMBERTO SEVILLA AGUILAR" userId="S::rsevilla@cnsf.gob.mx::94c9c77e-ccbf-4b74-aeeb-01ce0f31e326" providerId="AD" clId="Web-{4D735165-9C68-4134-A0DF-21D8D779DFF5}" dt="2021-02-18T15:34:17.971" v="1"/>
        <pc:sldMkLst>
          <pc:docMk/>
          <pc:sldMk cId="3014633239" sldId="352"/>
        </pc:sldMkLst>
      </pc:sldChg>
      <pc:sldChg chg="addSp delSp modSp add replId">
        <pc:chgData name="RICARDO HUMBERTO SEVILLA AGUILAR" userId="S::rsevilla@cnsf.gob.mx::94c9c77e-ccbf-4b74-aeeb-01ce0f31e326" providerId="AD" clId="Web-{4D735165-9C68-4134-A0DF-21D8D779DFF5}" dt="2021-02-18T15:43:07.306" v="218" actId="20577"/>
        <pc:sldMkLst>
          <pc:docMk/>
          <pc:sldMk cId="4030729418" sldId="353"/>
        </pc:sldMkLst>
        <pc:spChg chg="add del mod">
          <ac:chgData name="RICARDO HUMBERTO SEVILLA AGUILAR" userId="S::rsevilla@cnsf.gob.mx::94c9c77e-ccbf-4b74-aeeb-01ce0f31e326" providerId="AD" clId="Web-{4D735165-9C68-4134-A0DF-21D8D779DFF5}" dt="2021-02-18T15:39:44.692" v="176"/>
          <ac:spMkLst>
            <pc:docMk/>
            <pc:sldMk cId="4030729418" sldId="353"/>
            <ac:spMk id="4" creationId="{F7B6F860-0986-487D-A57A-99076A263DB2}"/>
          </ac:spMkLst>
        </pc:spChg>
        <pc:spChg chg="mod">
          <ac:chgData name="RICARDO HUMBERTO SEVILLA AGUILAR" userId="S::rsevilla@cnsf.gob.mx::94c9c77e-ccbf-4b74-aeeb-01ce0f31e326" providerId="AD" clId="Web-{4D735165-9C68-4134-A0DF-21D8D779DFF5}" dt="2021-02-18T15:34:57.507" v="20" actId="20577"/>
          <ac:spMkLst>
            <pc:docMk/>
            <pc:sldMk cId="4030729418" sldId="353"/>
            <ac:spMk id="150" creationId="{00000000-0000-0000-0000-000000000000}"/>
          </ac:spMkLst>
        </pc:spChg>
        <pc:spChg chg="mod">
          <ac:chgData name="RICARDO HUMBERTO SEVILLA AGUILAR" userId="S::rsevilla@cnsf.gob.mx::94c9c77e-ccbf-4b74-aeeb-01ce0f31e326" providerId="AD" clId="Web-{4D735165-9C68-4134-A0DF-21D8D779DFF5}" dt="2021-02-18T15:43:07.306" v="218" actId="20577"/>
          <ac:spMkLst>
            <pc:docMk/>
            <pc:sldMk cId="4030729418" sldId="353"/>
            <ac:spMk id="151" creationId="{00000000-0000-0000-0000-000000000000}"/>
          </ac:spMkLst>
        </pc:spChg>
        <pc:graphicFrameChg chg="add del mod">
          <ac:chgData name="RICARDO HUMBERTO SEVILLA AGUILAR" userId="S::rsevilla@cnsf.gob.mx::94c9c77e-ccbf-4b74-aeeb-01ce0f31e326" providerId="AD" clId="Web-{4D735165-9C68-4134-A0DF-21D8D779DFF5}" dt="2021-02-18T15:39:44.692" v="177"/>
          <ac:graphicFrameMkLst>
            <pc:docMk/>
            <pc:sldMk cId="4030729418" sldId="353"/>
            <ac:graphicFrameMk id="3" creationId="{A63AC6F5-3A38-4B96-8498-62580AFF64B7}"/>
          </ac:graphicFrameMkLst>
        </pc:graphicFrameChg>
      </pc:sldChg>
      <pc:sldMasterChg chg="addSldLayout">
        <pc:chgData name="RICARDO HUMBERTO SEVILLA AGUILAR" userId="S::rsevilla@cnsf.gob.mx::94c9c77e-ccbf-4b74-aeeb-01ce0f31e326" providerId="AD" clId="Web-{4D735165-9C68-4134-A0DF-21D8D779DFF5}" dt="2021-02-18T15:34:10.361" v="0"/>
        <pc:sldMasterMkLst>
          <pc:docMk/>
          <pc:sldMasterMk cId="0" sldId="2147483648"/>
        </pc:sldMasterMkLst>
        <pc:sldLayoutChg chg="add">
          <pc:chgData name="RICARDO HUMBERTO SEVILLA AGUILAR" userId="S::rsevilla@cnsf.gob.mx::94c9c77e-ccbf-4b74-aeeb-01ce0f31e326" providerId="AD" clId="Web-{4D735165-9C68-4134-A0DF-21D8D779DFF5}" dt="2021-02-18T15:34:10.361" v="0"/>
          <pc:sldLayoutMkLst>
            <pc:docMk/>
            <pc:sldMasterMk cId="0" sldId="2147483648"/>
            <pc:sldLayoutMk cId="0" sldId="2147483650"/>
          </pc:sldLayoutMkLst>
        </pc:sldLayoutChg>
        <pc:sldLayoutChg chg="add">
          <pc:chgData name="RICARDO HUMBERTO SEVILLA AGUILAR" userId="S::rsevilla@cnsf.gob.mx::94c9c77e-ccbf-4b74-aeeb-01ce0f31e326" providerId="AD" clId="Web-{4D735165-9C68-4134-A0DF-21D8D779DFF5}" dt="2021-02-18T15:34:10.361" v="0"/>
          <pc:sldLayoutMkLst>
            <pc:docMk/>
            <pc:sldMasterMk cId="0" sldId="2147483648"/>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a:p>
        </p:txBody>
      </p:sp>
    </p:spTree>
    <p:extLst>
      <p:ext uri="{BB962C8B-B14F-4D97-AF65-F5344CB8AC3E}">
        <p14:creationId xmlns:p14="http://schemas.microsoft.com/office/powerpoint/2010/main" val="4104337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a:p>
        </p:txBody>
      </p:sp>
    </p:spTree>
    <p:extLst>
      <p:ext uri="{BB962C8B-B14F-4D97-AF65-F5344CB8AC3E}">
        <p14:creationId xmlns:p14="http://schemas.microsoft.com/office/powerpoint/2010/main" val="3932391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a:p>
        </p:txBody>
      </p:sp>
    </p:spTree>
    <p:extLst>
      <p:ext uri="{BB962C8B-B14F-4D97-AF65-F5344CB8AC3E}">
        <p14:creationId xmlns:p14="http://schemas.microsoft.com/office/powerpoint/2010/main" val="1475295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extLst>
      <p:ext uri="{BB962C8B-B14F-4D97-AF65-F5344CB8AC3E}">
        <p14:creationId xmlns:p14="http://schemas.microsoft.com/office/powerpoint/2010/main" val="40794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a:p>
        </p:txBody>
      </p:sp>
    </p:spTree>
    <p:extLst>
      <p:ext uri="{BB962C8B-B14F-4D97-AF65-F5344CB8AC3E}">
        <p14:creationId xmlns:p14="http://schemas.microsoft.com/office/powerpoint/2010/main" val="2471425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a:p>
        </p:txBody>
      </p:sp>
    </p:spTree>
    <p:extLst>
      <p:ext uri="{BB962C8B-B14F-4D97-AF65-F5344CB8AC3E}">
        <p14:creationId xmlns:p14="http://schemas.microsoft.com/office/powerpoint/2010/main" val="70920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a:p>
        </p:txBody>
      </p:sp>
    </p:spTree>
    <p:extLst>
      <p:ext uri="{BB962C8B-B14F-4D97-AF65-F5344CB8AC3E}">
        <p14:creationId xmlns:p14="http://schemas.microsoft.com/office/powerpoint/2010/main" val="422832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a:p>
        </p:txBody>
      </p:sp>
    </p:spTree>
    <p:extLst>
      <p:ext uri="{BB962C8B-B14F-4D97-AF65-F5344CB8AC3E}">
        <p14:creationId xmlns:p14="http://schemas.microsoft.com/office/powerpoint/2010/main" val="41254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a:p>
        </p:txBody>
      </p:sp>
    </p:spTree>
    <p:extLst>
      <p:ext uri="{BB962C8B-B14F-4D97-AF65-F5344CB8AC3E}">
        <p14:creationId xmlns:p14="http://schemas.microsoft.com/office/powerpoint/2010/main" val="2493311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a:p>
        </p:txBody>
      </p:sp>
    </p:spTree>
    <p:extLst>
      <p:ext uri="{BB962C8B-B14F-4D97-AF65-F5344CB8AC3E}">
        <p14:creationId xmlns:p14="http://schemas.microsoft.com/office/powerpoint/2010/main" val="215032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23</a:t>
            </a:fld>
            <a:endParaRPr/>
          </a:p>
        </p:txBody>
      </p:sp>
    </p:spTree>
    <p:extLst>
      <p:ext uri="{BB962C8B-B14F-4D97-AF65-F5344CB8AC3E}">
        <p14:creationId xmlns:p14="http://schemas.microsoft.com/office/powerpoint/2010/main" val="2015640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24</a:t>
            </a:fld>
            <a:endParaRPr/>
          </a:p>
        </p:txBody>
      </p:sp>
    </p:spTree>
    <p:extLst>
      <p:ext uri="{BB962C8B-B14F-4D97-AF65-F5344CB8AC3E}">
        <p14:creationId xmlns:p14="http://schemas.microsoft.com/office/powerpoint/2010/main" val="543611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25</a:t>
            </a:fld>
            <a:endParaRPr/>
          </a:p>
        </p:txBody>
      </p:sp>
    </p:spTree>
    <p:extLst>
      <p:ext uri="{BB962C8B-B14F-4D97-AF65-F5344CB8AC3E}">
        <p14:creationId xmlns:p14="http://schemas.microsoft.com/office/powerpoint/2010/main" val="2633359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26</a:t>
            </a:fld>
            <a:endParaRPr/>
          </a:p>
        </p:txBody>
      </p:sp>
    </p:spTree>
    <p:extLst>
      <p:ext uri="{BB962C8B-B14F-4D97-AF65-F5344CB8AC3E}">
        <p14:creationId xmlns:p14="http://schemas.microsoft.com/office/powerpoint/2010/main" val="1094754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27</a:t>
            </a:fld>
            <a:endParaRPr/>
          </a:p>
        </p:txBody>
      </p:sp>
    </p:spTree>
    <p:extLst>
      <p:ext uri="{BB962C8B-B14F-4D97-AF65-F5344CB8AC3E}">
        <p14:creationId xmlns:p14="http://schemas.microsoft.com/office/powerpoint/2010/main" val="2402929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29</a:t>
            </a:fld>
            <a:endParaRPr/>
          </a:p>
        </p:txBody>
      </p:sp>
    </p:spTree>
    <p:extLst>
      <p:ext uri="{BB962C8B-B14F-4D97-AF65-F5344CB8AC3E}">
        <p14:creationId xmlns:p14="http://schemas.microsoft.com/office/powerpoint/2010/main" val="360569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30</a:t>
            </a:fld>
            <a:endParaRPr/>
          </a:p>
        </p:txBody>
      </p:sp>
    </p:spTree>
    <p:extLst>
      <p:ext uri="{BB962C8B-B14F-4D97-AF65-F5344CB8AC3E}">
        <p14:creationId xmlns:p14="http://schemas.microsoft.com/office/powerpoint/2010/main" val="421681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31</a:t>
            </a:fld>
            <a:endParaRPr/>
          </a:p>
        </p:txBody>
      </p:sp>
    </p:spTree>
    <p:extLst>
      <p:ext uri="{BB962C8B-B14F-4D97-AF65-F5344CB8AC3E}">
        <p14:creationId xmlns:p14="http://schemas.microsoft.com/office/powerpoint/2010/main" val="3571903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32</a:t>
            </a:fld>
            <a:endParaRPr/>
          </a:p>
        </p:txBody>
      </p:sp>
    </p:spTree>
    <p:extLst>
      <p:ext uri="{BB962C8B-B14F-4D97-AF65-F5344CB8AC3E}">
        <p14:creationId xmlns:p14="http://schemas.microsoft.com/office/powerpoint/2010/main" val="1383319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33</a:t>
            </a:fld>
            <a:endParaRPr/>
          </a:p>
        </p:txBody>
      </p:sp>
    </p:spTree>
    <p:extLst>
      <p:ext uri="{BB962C8B-B14F-4D97-AF65-F5344CB8AC3E}">
        <p14:creationId xmlns:p14="http://schemas.microsoft.com/office/powerpoint/2010/main" val="1911206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a:p>
        </p:txBody>
      </p:sp>
    </p:spTree>
    <p:extLst>
      <p:ext uri="{BB962C8B-B14F-4D97-AF65-F5344CB8AC3E}">
        <p14:creationId xmlns:p14="http://schemas.microsoft.com/office/powerpoint/2010/main" val="39719846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34</a:t>
            </a:fld>
            <a:endParaRPr/>
          </a:p>
        </p:txBody>
      </p:sp>
    </p:spTree>
    <p:extLst>
      <p:ext uri="{BB962C8B-B14F-4D97-AF65-F5344CB8AC3E}">
        <p14:creationId xmlns:p14="http://schemas.microsoft.com/office/powerpoint/2010/main" val="66052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35</a:t>
            </a:fld>
            <a:endParaRPr/>
          </a:p>
        </p:txBody>
      </p:sp>
    </p:spTree>
    <p:extLst>
      <p:ext uri="{BB962C8B-B14F-4D97-AF65-F5344CB8AC3E}">
        <p14:creationId xmlns:p14="http://schemas.microsoft.com/office/powerpoint/2010/main" val="30655916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36</a:t>
            </a:fld>
            <a:endParaRPr/>
          </a:p>
        </p:txBody>
      </p:sp>
    </p:spTree>
    <p:extLst>
      <p:ext uri="{BB962C8B-B14F-4D97-AF65-F5344CB8AC3E}">
        <p14:creationId xmlns:p14="http://schemas.microsoft.com/office/powerpoint/2010/main" val="548998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37</a:t>
            </a:fld>
            <a:endParaRPr/>
          </a:p>
        </p:txBody>
      </p:sp>
    </p:spTree>
    <p:extLst>
      <p:ext uri="{BB962C8B-B14F-4D97-AF65-F5344CB8AC3E}">
        <p14:creationId xmlns:p14="http://schemas.microsoft.com/office/powerpoint/2010/main" val="18387175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38</a:t>
            </a:fld>
            <a:endParaRPr/>
          </a:p>
        </p:txBody>
      </p:sp>
    </p:spTree>
    <p:extLst>
      <p:ext uri="{BB962C8B-B14F-4D97-AF65-F5344CB8AC3E}">
        <p14:creationId xmlns:p14="http://schemas.microsoft.com/office/powerpoint/2010/main" val="14214608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39</a:t>
            </a:fld>
            <a:endParaRPr/>
          </a:p>
        </p:txBody>
      </p:sp>
    </p:spTree>
    <p:extLst>
      <p:ext uri="{BB962C8B-B14F-4D97-AF65-F5344CB8AC3E}">
        <p14:creationId xmlns:p14="http://schemas.microsoft.com/office/powerpoint/2010/main" val="2059570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40</a:t>
            </a:fld>
            <a:endParaRPr/>
          </a:p>
        </p:txBody>
      </p:sp>
    </p:spTree>
    <p:extLst>
      <p:ext uri="{BB962C8B-B14F-4D97-AF65-F5344CB8AC3E}">
        <p14:creationId xmlns:p14="http://schemas.microsoft.com/office/powerpoint/2010/main" val="2739309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573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a:p>
        </p:txBody>
      </p:sp>
    </p:spTree>
    <p:extLst>
      <p:ext uri="{BB962C8B-B14F-4D97-AF65-F5344CB8AC3E}">
        <p14:creationId xmlns:p14="http://schemas.microsoft.com/office/powerpoint/2010/main" val="183372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a:p>
        </p:txBody>
      </p:sp>
    </p:spTree>
    <p:extLst>
      <p:ext uri="{BB962C8B-B14F-4D97-AF65-F5344CB8AC3E}">
        <p14:creationId xmlns:p14="http://schemas.microsoft.com/office/powerpoint/2010/main" val="162792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extLst>
      <p:ext uri="{BB962C8B-B14F-4D97-AF65-F5344CB8AC3E}">
        <p14:creationId xmlns:p14="http://schemas.microsoft.com/office/powerpoint/2010/main" val="224582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a:p>
        </p:txBody>
      </p:sp>
    </p:spTree>
    <p:extLst>
      <p:ext uri="{BB962C8B-B14F-4D97-AF65-F5344CB8AC3E}">
        <p14:creationId xmlns:p14="http://schemas.microsoft.com/office/powerpoint/2010/main" val="4197135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a:p>
        </p:txBody>
      </p:sp>
    </p:spTree>
    <p:extLst>
      <p:ext uri="{BB962C8B-B14F-4D97-AF65-F5344CB8AC3E}">
        <p14:creationId xmlns:p14="http://schemas.microsoft.com/office/powerpoint/2010/main" val="3603581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extLst>
      <p:ext uri="{BB962C8B-B14F-4D97-AF65-F5344CB8AC3E}">
        <p14:creationId xmlns:p14="http://schemas.microsoft.com/office/powerpoint/2010/main" val="634032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7" name="Google Shape;17;p8"/>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8"/>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19" name="Google Shape;19;p8"/>
          <p:cNvCxnSpPr/>
          <p:nvPr/>
        </p:nvCxnSpPr>
        <p:spPr>
          <a:xfrm>
            <a:off x="2006600" y="3048000"/>
            <a:ext cx="8178800" cy="0"/>
          </a:xfrm>
          <a:prstGeom prst="straightConnector1">
            <a:avLst/>
          </a:prstGeom>
          <a:noFill/>
          <a:ln w="38100" cap="flat" cmpd="sng">
            <a:solidFill>
              <a:srgbClr val="BC945A"/>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bg>
      <p:bgPr>
        <a:solidFill>
          <a:srgbClr val="FFFFFF"/>
        </a:solidFill>
        <a:effectLst/>
      </p:bgPr>
    </p:bg>
    <p:spTree>
      <p:nvGrpSpPr>
        <p:cNvPr id="1" name="Shape 74"/>
        <p:cNvGrpSpPr/>
        <p:nvPr/>
      </p:nvGrpSpPr>
      <p:grpSpPr>
        <a:xfrm>
          <a:off x="0" y="0"/>
          <a:ext cx="0" cy="0"/>
          <a:chOff x="0" y="0"/>
          <a:chExt cx="0" cy="0"/>
        </a:xfrm>
      </p:grpSpPr>
      <p:sp>
        <p:nvSpPr>
          <p:cNvPr id="75" name="Google Shape;7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8" name="Google Shape;78;p17"/>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17"/>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Encabezado de sección">
  <p:cSld name="2_Encabezado de sección">
    <p:bg>
      <p:bgPr>
        <a:solidFill>
          <a:srgbClr val="FFFFFF"/>
        </a:solidFill>
        <a:effectLst/>
      </p:bgPr>
    </p:bg>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5496560" y="996579"/>
            <a:ext cx="572008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Título y objetos">
  <p:cSld name="4_Título y objetos">
    <p:bg>
      <p:bgPr>
        <a:solidFill>
          <a:srgbClr val="FFFFFF"/>
        </a:solidFill>
        <a:effectLst/>
      </p:bgPr>
    </p:bg>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386080" y="568859"/>
            <a:ext cx="4155440" cy="132556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595959"/>
              </a:buClr>
              <a:buSzPts val="3600"/>
              <a:buFont typeface="Montserrat SemiBold"/>
              <a:buNone/>
              <a:defRPr sz="36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9"/>
          <p:cNvSpPr txBox="1">
            <a:spLocks noGrp="1"/>
          </p:cNvSpPr>
          <p:nvPr>
            <p:ph type="body" idx="1"/>
          </p:nvPr>
        </p:nvSpPr>
        <p:spPr>
          <a:xfrm>
            <a:off x="5029200" y="1825625"/>
            <a:ext cx="6324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ítulo y objetos">
  <p:cSld name="5_Título y objetos">
    <p:bg>
      <p:bgPr>
        <a:solidFill>
          <a:srgbClr val="FFFFFF"/>
        </a:solidFill>
        <a:effectLst/>
      </p:bgPr>
    </p:bg>
    <p:spTree>
      <p:nvGrpSpPr>
        <p:cNvPr id="1" name="Shape 91"/>
        <p:cNvGrpSpPr/>
        <p:nvPr/>
      </p:nvGrpSpPr>
      <p:grpSpPr>
        <a:xfrm>
          <a:off x="0" y="0"/>
          <a:ext cx="0" cy="0"/>
          <a:chOff x="0" y="0"/>
          <a:chExt cx="0" cy="0"/>
        </a:xfrm>
      </p:grpSpPr>
      <p:sp>
        <p:nvSpPr>
          <p:cNvPr id="92" name="Google Shape;92;p20"/>
          <p:cNvSpPr txBox="1">
            <a:spLocks noGrp="1"/>
          </p:cNvSpPr>
          <p:nvPr>
            <p:ph type="title"/>
          </p:nvPr>
        </p:nvSpPr>
        <p:spPr>
          <a:xfrm>
            <a:off x="452120" y="542983"/>
            <a:ext cx="4114800" cy="102914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245C4F"/>
              </a:buClr>
              <a:buSzPts val="3600"/>
              <a:buFont typeface="Montserrat SemiBold"/>
              <a:buNone/>
              <a:defRPr sz="36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0"/>
          <p:cNvSpPr txBox="1">
            <a:spLocks noGrp="1"/>
          </p:cNvSpPr>
          <p:nvPr>
            <p:ph type="body" idx="1"/>
          </p:nvPr>
        </p:nvSpPr>
        <p:spPr>
          <a:xfrm>
            <a:off x="4988560" y="1825625"/>
            <a:ext cx="636524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_Título y objetos">
  <p:cSld name="6_Título y objetos">
    <p:bg>
      <p:bgPr>
        <a:solidFill>
          <a:srgbClr val="FFFFFF"/>
        </a:solidFill>
        <a:effectLst/>
      </p:bgPr>
    </p:bg>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274317" y="578802"/>
            <a:ext cx="4036423" cy="126047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A42145"/>
              </a:buClr>
              <a:buSzPts val="3900"/>
              <a:buFont typeface="Montserrat SemiBold"/>
              <a:buNone/>
              <a:defRPr sz="39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21"/>
          <p:cNvSpPr txBox="1">
            <a:spLocks noGrp="1"/>
          </p:cNvSpPr>
          <p:nvPr>
            <p:ph type="body" idx="1"/>
          </p:nvPr>
        </p:nvSpPr>
        <p:spPr>
          <a:xfrm>
            <a:off x="4785360" y="1209040"/>
            <a:ext cx="6568440" cy="49679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0" name="Google Shape;10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ación">
  <p:cSld name="Comparación">
    <p:bg>
      <p:bgPr>
        <a:solidFill>
          <a:srgbClr val="FFFFFF"/>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title"/>
          </p:nvPr>
        </p:nvSpPr>
        <p:spPr>
          <a:xfrm>
            <a:off x="839788" y="365125"/>
            <a:ext cx="611618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404040"/>
              </a:buClr>
              <a:buSzPts val="3200"/>
              <a:buFont typeface="Montserrat SemiBold"/>
              <a:buNone/>
              <a:defRPr sz="3200" b="1" i="0" u="none" strike="noStrike" cap="none">
                <a:solidFill>
                  <a:srgbClr val="404040"/>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22"/>
          <p:cNvSpPr txBox="1">
            <a:spLocks noGrp="1"/>
          </p:cNvSpPr>
          <p:nvPr>
            <p:ph type="body" idx="1"/>
          </p:nvPr>
        </p:nvSpPr>
        <p:spPr>
          <a:xfrm>
            <a:off x="839788" y="2036762"/>
            <a:ext cx="5682932"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404040"/>
              </a:buClr>
              <a:buSzPts val="2800"/>
              <a:buFont typeface="Arial"/>
              <a:buNone/>
              <a:defRPr sz="2800" b="0" i="0" u="none" strike="noStrike" cap="none">
                <a:solidFill>
                  <a:srgbClr val="404040"/>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6" name="Google Shape;106;p22"/>
          <p:cNvSpPr txBox="1">
            <a:spLocks noGrp="1"/>
          </p:cNvSpPr>
          <p:nvPr>
            <p:ph type="body" idx="2"/>
          </p:nvPr>
        </p:nvSpPr>
        <p:spPr>
          <a:xfrm>
            <a:off x="839788" y="3072445"/>
            <a:ext cx="5682932"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2"/>
          <p:cNvSpPr txBox="1">
            <a:spLocks noGrp="1"/>
          </p:cNvSpPr>
          <p:nvPr>
            <p:ph type="body" idx="3"/>
          </p:nvPr>
        </p:nvSpPr>
        <p:spPr>
          <a:xfrm>
            <a:off x="7807960" y="2051684"/>
            <a:ext cx="3967480"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8" name="Google Shape;108;p22"/>
          <p:cNvSpPr txBox="1">
            <a:spLocks noGrp="1"/>
          </p:cNvSpPr>
          <p:nvPr>
            <p:ph type="body" idx="4"/>
          </p:nvPr>
        </p:nvSpPr>
        <p:spPr>
          <a:xfrm>
            <a:off x="7807960" y="3072445"/>
            <a:ext cx="3967480" cy="262572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el título">
  <p:cSld name="Solo el título">
    <p:bg>
      <p:bgPr>
        <a:solidFill>
          <a:srgbClr val="FFFFFF"/>
        </a:solidFill>
        <a:effectLst/>
      </p:bgPr>
    </p:bg>
    <p:spTree>
      <p:nvGrpSpPr>
        <p:cNvPr id="1" name="Shape 112"/>
        <p:cNvGrpSpPr/>
        <p:nvPr/>
      </p:nvGrpSpPr>
      <p:grpSpPr>
        <a:xfrm>
          <a:off x="0" y="0"/>
          <a:ext cx="0" cy="0"/>
          <a:chOff x="0" y="0"/>
          <a:chExt cx="0" cy="0"/>
        </a:xfrm>
      </p:grpSpPr>
      <p:sp>
        <p:nvSpPr>
          <p:cNvPr id="113" name="Google Shape;113;p23"/>
          <p:cNvSpPr txBox="1">
            <a:spLocks noGrp="1"/>
          </p:cNvSpPr>
          <p:nvPr>
            <p:ph type="dt" idx="10"/>
          </p:nvPr>
        </p:nvSpPr>
        <p:spPr>
          <a:xfrm>
            <a:off x="893957"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16" name="Google Shape;116;p23"/>
          <p:cNvSpPr txBox="1">
            <a:spLocks noGrp="1"/>
          </p:cNvSpPr>
          <p:nvPr>
            <p:ph type="body" idx="1"/>
          </p:nvPr>
        </p:nvSpPr>
        <p:spPr>
          <a:xfrm>
            <a:off x="1088396" y="2837754"/>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 name="Google Shape;117;p23"/>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 blanco">
  <p:cSld name="En blanco">
    <p:bg>
      <p:bgPr>
        <a:solidFill>
          <a:srgbClr val="FFFFFF"/>
        </a:solid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122" name="Google Shape;122;p24"/>
          <p:cNvSpPr txBox="1">
            <a:spLocks noGrp="1"/>
          </p:cNvSpPr>
          <p:nvPr>
            <p:ph type="body" idx="1"/>
          </p:nvPr>
        </p:nvSpPr>
        <p:spPr>
          <a:xfrm>
            <a:off x="1032639" y="2856183"/>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DEC9A2"/>
              </a:buClr>
              <a:buSzPts val="4000"/>
              <a:buFont typeface="Arial"/>
              <a:buNone/>
              <a:defRPr sz="4000" b="0" i="0" u="none" strike="noStrike" cap="none">
                <a:solidFill>
                  <a:srgbClr val="DEC9A2"/>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24"/>
          <p:cNvSpPr txBox="1">
            <a:spLocks noGrp="1"/>
          </p:cNvSpPr>
          <p:nvPr>
            <p:ph type="body" idx="2"/>
          </p:nvPr>
        </p:nvSpPr>
        <p:spPr>
          <a:xfrm>
            <a:off x="2592137" y="3876851"/>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cabezado de sección">
  <p:cSld name="1_Encabezado de sección">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
          <p:cNvSpPr txBox="1">
            <a:spLocks noGrp="1"/>
          </p:cNvSpPr>
          <p:nvPr>
            <p:ph type="title"/>
          </p:nvPr>
        </p:nvSpPr>
        <p:spPr>
          <a:xfrm>
            <a:off x="831850" y="784707"/>
            <a:ext cx="10521950" cy="1806094"/>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rgbClr val="BC945A"/>
              </a:buClr>
              <a:buSzPts val="4400"/>
              <a:buFont typeface="Montserrat SemiBold"/>
              <a:buNone/>
              <a:defRPr sz="4400" b="1" i="0" u="none" strike="noStrike" cap="none">
                <a:solidFill>
                  <a:srgbClr val="BC945A"/>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9"/>
          <p:cNvSpPr txBox="1">
            <a:spLocks noGrp="1"/>
          </p:cNvSpPr>
          <p:nvPr>
            <p:ph type="body" idx="1"/>
          </p:nvPr>
        </p:nvSpPr>
        <p:spPr>
          <a:xfrm>
            <a:off x="831850" y="2956561"/>
            <a:ext cx="10515600" cy="22080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Montserrat"/>
                <a:ea typeface="Montserrat"/>
                <a:cs typeface="Montserrat"/>
                <a:sym typeface="Montserrat"/>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3" name="Google Shape;2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A42145"/>
              </a:buClr>
              <a:buSzPts val="4400"/>
              <a:buFont typeface="Montserrat SemiBold"/>
              <a:buNone/>
              <a:defRPr sz="4400" b="0" i="0" u="none" strike="noStrike" cap="none">
                <a:solidFill>
                  <a:srgbClr val="A42145"/>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10"/>
          <p:cNvSpPr txBox="1">
            <a:spLocks noGrp="1"/>
          </p:cNvSpPr>
          <p:nvPr>
            <p:ph type="body" idx="1"/>
          </p:nvPr>
        </p:nvSpPr>
        <p:spPr>
          <a:xfrm>
            <a:off x="381000" y="2072639"/>
            <a:ext cx="5532119"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32" name="Google Shape;32;p10"/>
          <p:cNvSpPr txBox="1">
            <a:spLocks noGrp="1"/>
          </p:cNvSpPr>
          <p:nvPr>
            <p:ph type="body" idx="2"/>
          </p:nvPr>
        </p:nvSpPr>
        <p:spPr>
          <a:xfrm>
            <a:off x="6233160" y="2072639"/>
            <a:ext cx="5572760" cy="410432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p:cSld name="Dos objetos">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369652" y="2164079"/>
            <a:ext cx="4008846"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11"/>
          <p:cNvSpPr txBox="1">
            <a:spLocks noGrp="1"/>
          </p:cNvSpPr>
          <p:nvPr>
            <p:ph type="body" idx="2"/>
          </p:nvPr>
        </p:nvSpPr>
        <p:spPr>
          <a:xfrm>
            <a:off x="4996542" y="2164079"/>
            <a:ext cx="6357257" cy="401288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atin typeface="Montserrat"/>
                <a:ea typeface="Montserrat"/>
                <a:cs typeface="Montserrat"/>
                <a:sym typeface="Montserra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a:solidFill>
                  <a:srgbClr val="888888"/>
                </a:solidFill>
                <a:latin typeface="Montserrat"/>
                <a:ea typeface="Montserrat"/>
                <a:cs typeface="Montserrat"/>
                <a:sym typeface="Montserrat"/>
              </a:defRPr>
            </a:lvl1pPr>
            <a:lvl2pPr marL="0" lvl="1" indent="0" algn="r">
              <a:spcBef>
                <a:spcPts val="0"/>
              </a:spcBef>
              <a:buNone/>
              <a:defRPr sz="1200" b="0" i="0">
                <a:solidFill>
                  <a:srgbClr val="888888"/>
                </a:solidFill>
                <a:latin typeface="Montserrat"/>
                <a:ea typeface="Montserrat"/>
                <a:cs typeface="Montserrat"/>
                <a:sym typeface="Montserrat"/>
              </a:defRPr>
            </a:lvl2pPr>
            <a:lvl3pPr marL="0" lvl="2" indent="0" algn="r">
              <a:spcBef>
                <a:spcPts val="0"/>
              </a:spcBef>
              <a:buNone/>
              <a:defRPr sz="1200" b="0" i="0">
                <a:solidFill>
                  <a:srgbClr val="888888"/>
                </a:solidFill>
                <a:latin typeface="Montserrat"/>
                <a:ea typeface="Montserrat"/>
                <a:cs typeface="Montserrat"/>
                <a:sym typeface="Montserrat"/>
              </a:defRPr>
            </a:lvl3pPr>
            <a:lvl4pPr marL="0" lvl="3" indent="0" algn="r">
              <a:spcBef>
                <a:spcPts val="0"/>
              </a:spcBef>
              <a:buNone/>
              <a:defRPr sz="1200" b="0" i="0">
                <a:solidFill>
                  <a:srgbClr val="888888"/>
                </a:solidFill>
                <a:latin typeface="Montserrat"/>
                <a:ea typeface="Montserrat"/>
                <a:cs typeface="Montserrat"/>
                <a:sym typeface="Montserrat"/>
              </a:defRPr>
            </a:lvl4pPr>
            <a:lvl5pPr marL="0" lvl="4" indent="0" algn="r">
              <a:spcBef>
                <a:spcPts val="0"/>
              </a:spcBef>
              <a:buNone/>
              <a:defRPr sz="1200" b="0" i="0">
                <a:solidFill>
                  <a:srgbClr val="888888"/>
                </a:solidFill>
                <a:latin typeface="Montserrat"/>
                <a:ea typeface="Montserrat"/>
                <a:cs typeface="Montserrat"/>
                <a:sym typeface="Montserrat"/>
              </a:defRPr>
            </a:lvl5pPr>
            <a:lvl6pPr marL="0" lvl="5" indent="0" algn="r">
              <a:spcBef>
                <a:spcPts val="0"/>
              </a:spcBef>
              <a:buNone/>
              <a:defRPr sz="1200" b="0" i="0">
                <a:solidFill>
                  <a:srgbClr val="888888"/>
                </a:solidFill>
                <a:latin typeface="Montserrat"/>
                <a:ea typeface="Montserrat"/>
                <a:cs typeface="Montserrat"/>
                <a:sym typeface="Montserrat"/>
              </a:defRPr>
            </a:lvl6pPr>
            <a:lvl7pPr marL="0" lvl="6" indent="0" algn="r">
              <a:spcBef>
                <a:spcPts val="0"/>
              </a:spcBef>
              <a:buNone/>
              <a:defRPr sz="1200" b="0" i="0">
                <a:solidFill>
                  <a:srgbClr val="888888"/>
                </a:solidFill>
                <a:latin typeface="Montserrat"/>
                <a:ea typeface="Montserrat"/>
                <a:cs typeface="Montserrat"/>
                <a:sym typeface="Montserrat"/>
              </a:defRPr>
            </a:lvl7pPr>
            <a:lvl8pPr marL="0" lvl="7" indent="0" algn="r">
              <a:spcBef>
                <a:spcPts val="0"/>
              </a:spcBef>
              <a:buNone/>
              <a:defRPr sz="1200" b="0" i="0">
                <a:solidFill>
                  <a:srgbClr val="888888"/>
                </a:solidFill>
                <a:latin typeface="Montserrat"/>
                <a:ea typeface="Montserrat"/>
                <a:cs typeface="Montserrat"/>
                <a:sym typeface="Montserrat"/>
              </a:defRPr>
            </a:lvl8pPr>
            <a:lvl9pPr marL="0" lvl="8" indent="0" algn="r">
              <a:spcBef>
                <a:spcPts val="0"/>
              </a:spcBef>
              <a:buNone/>
              <a:defRPr sz="1200" b="0" i="0">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s-MX"/>
              <a:t>‹Nº›</a:t>
            </a:fld>
            <a:endParaRPr/>
          </a:p>
        </p:txBody>
      </p:sp>
      <p:sp>
        <p:nvSpPr>
          <p:cNvPr id="39" name="Google Shape;39;p11"/>
          <p:cNvSpPr txBox="1"/>
          <p:nvPr/>
        </p:nvSpPr>
        <p:spPr>
          <a:xfrm>
            <a:off x="838200" y="1669777"/>
            <a:ext cx="10515600" cy="1325563"/>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A42145"/>
              </a:buClr>
              <a:buSzPts val="4400"/>
              <a:buFont typeface="Montserrat SemiBold"/>
              <a:buNone/>
            </a:pPr>
            <a:endParaRPr sz="4400" b="0" i="0">
              <a:solidFill>
                <a:srgbClr val="A42145"/>
              </a:solidFill>
              <a:latin typeface="Montserrat SemiBold"/>
              <a:ea typeface="Montserrat SemiBold"/>
              <a:cs typeface="Montserrat SemiBold"/>
              <a:sym typeface="Montserrat SemiBold"/>
            </a:endParaRPr>
          </a:p>
        </p:txBody>
      </p:sp>
      <p:sp>
        <p:nvSpPr>
          <p:cNvPr id="40" name="Google Shape;40;p11"/>
          <p:cNvSpPr txBox="1">
            <a:spLocks noGrp="1"/>
          </p:cNvSpPr>
          <p:nvPr>
            <p:ph type="body" idx="3"/>
          </p:nvPr>
        </p:nvSpPr>
        <p:spPr>
          <a:xfrm>
            <a:off x="370114" y="366713"/>
            <a:ext cx="4008846" cy="13033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A42145"/>
              </a:buClr>
              <a:buSzPts val="3200"/>
              <a:buFont typeface="Arial"/>
              <a:buNone/>
              <a:defRPr sz="3200" b="0" i="0" u="none" strike="noStrike" cap="none">
                <a:solidFill>
                  <a:srgbClr val="A42145"/>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p:cSld name="Contenido con título">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45" name="Google Shape;45;p12"/>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2"/>
          <p:cNvSpPr txBox="1">
            <a:spLocks noGrp="1"/>
          </p:cNvSpPr>
          <p:nvPr>
            <p:ph type="body" idx="2"/>
          </p:nvPr>
        </p:nvSpPr>
        <p:spPr>
          <a:xfrm>
            <a:off x="2592136" y="3898145"/>
            <a:ext cx="7119240" cy="65881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595959"/>
              </a:buClr>
              <a:buSzPts val="2800"/>
              <a:buFont typeface="Arial"/>
              <a:buNone/>
              <a:defRPr sz="2800" b="0" i="0" u="none" strike="noStrike" cap="none">
                <a:solidFill>
                  <a:srgbClr val="595959"/>
                </a:solidFill>
                <a:latin typeface="Montserrat Medium"/>
                <a:ea typeface="Montserrat Medium"/>
                <a:cs typeface="Montserrat Medium"/>
                <a:sym typeface="Montserrat Medium"/>
              </a:defRPr>
            </a:lvl1pPr>
            <a:lvl2pPr marL="914400" marR="0" lvl="1" indent="-406400" algn="l" rtl="0">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Montserrat Medium"/>
                <a:ea typeface="Montserrat Medium"/>
                <a:cs typeface="Montserrat Medium"/>
                <a:sym typeface="Montserrat Medium"/>
              </a:defRPr>
            </a:lvl2pPr>
            <a:lvl3pPr marL="1371600" marR="0" lvl="2"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Montserrat Medium"/>
                <a:ea typeface="Montserrat Medium"/>
                <a:cs typeface="Montserrat Medium"/>
                <a:sym typeface="Montserrat Medium"/>
              </a:defRPr>
            </a:lvl3pPr>
            <a:lvl4pPr marL="1828800" marR="0" lvl="3"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4pPr>
            <a:lvl5pPr marL="2286000" marR="0" lvl="4"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Montserrat Medium"/>
                <a:ea typeface="Montserrat Medium"/>
                <a:cs typeface="Montserrat Medium"/>
                <a:sym typeface="Montserrat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1" name="Google Shape;51;p13"/>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53" name="Google Shape;53;p13"/>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rgbClr val="FFFFFF"/>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58" name="Google Shape;58;p14"/>
          <p:cNvSpPr txBox="1">
            <a:spLocks noGrp="1"/>
          </p:cNvSpPr>
          <p:nvPr>
            <p:ph type="title"/>
          </p:nvPr>
        </p:nvSpPr>
        <p:spPr>
          <a:xfrm>
            <a:off x="363220" y="1631315"/>
            <a:ext cx="1146556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DEC9A2"/>
              </a:buClr>
              <a:buSzPts val="4400"/>
              <a:buFont typeface="Montserrat SemiBold"/>
              <a:buNone/>
              <a:defRPr sz="4400" b="0" i="0" u="none" strike="noStrike" cap="none">
                <a:solidFill>
                  <a:srgbClr val="DEC9A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60" name="Google Shape;60;p14"/>
          <p:cNvCxnSpPr/>
          <p:nvPr/>
        </p:nvCxnSpPr>
        <p:spPr>
          <a:xfrm>
            <a:off x="2006600" y="3048000"/>
            <a:ext cx="8178800" cy="0"/>
          </a:xfrm>
          <a:prstGeom prst="straightConnector1">
            <a:avLst/>
          </a:prstGeom>
          <a:noFill/>
          <a:ln w="38100" cap="flat" cmpd="sng">
            <a:solidFill>
              <a:srgbClr val="DEC9A2"/>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ítulo y objetos">
  <p:cSld name="1_Título y objetos">
    <p:bg>
      <p:bgPr>
        <a:solidFill>
          <a:srgbClr val="FFFFFF"/>
        </a:solid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411480" y="598714"/>
            <a:ext cx="10942320" cy="12132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400"/>
              <a:buFont typeface="Montserrat SemiBold"/>
              <a:buNone/>
              <a:defRPr sz="4400" b="0" i="0" u="none" strike="noStrike" cap="none">
                <a:solidFill>
                  <a:srgbClr val="595959"/>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15"/>
          <p:cNvSpPr txBox="1">
            <a:spLocks noGrp="1"/>
          </p:cNvSpPr>
          <p:nvPr>
            <p:ph type="body" idx="1"/>
          </p:nvPr>
        </p:nvSpPr>
        <p:spPr>
          <a:xfrm>
            <a:off x="411480" y="1991359"/>
            <a:ext cx="10942320" cy="418560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Título y objetos">
  <p:cSld name="2_Título y objetos">
    <p:bg>
      <p:bgPr>
        <a:solidFill>
          <a:srgbClr val="FFFFFF"/>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421640" y="540702"/>
            <a:ext cx="11404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5C4F"/>
              </a:buClr>
              <a:buSzPts val="4400"/>
              <a:buFont typeface="Montserrat SemiBold"/>
              <a:buNone/>
              <a:defRPr sz="4400" b="0" i="0" u="none" strike="noStrike" cap="none">
                <a:solidFill>
                  <a:srgbClr val="245C4F"/>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Google Shape;69;p16"/>
          <p:cNvSpPr txBox="1">
            <a:spLocks noGrp="1"/>
          </p:cNvSpPr>
          <p:nvPr>
            <p:ph type="body" idx="1"/>
          </p:nvPr>
        </p:nvSpPr>
        <p:spPr>
          <a:xfrm>
            <a:off x="42164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
        <p:nvSpPr>
          <p:cNvPr id="73" name="Google Shape;73;p16"/>
          <p:cNvSpPr txBox="1">
            <a:spLocks noGrp="1"/>
          </p:cNvSpPr>
          <p:nvPr>
            <p:ph type="body" idx="2"/>
          </p:nvPr>
        </p:nvSpPr>
        <p:spPr>
          <a:xfrm>
            <a:off x="6248400" y="2052319"/>
            <a:ext cx="5486400" cy="412464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3.emf"/><Relationship Id="rId5" Type="http://schemas.openxmlformats.org/officeDocument/2006/relationships/image" Target="../media/image9.emf"/><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9.emf"/><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hyperlink" Target="mailto:rsevilla@cnsf.gob.mx" TargetMode="External"/><Relationship Id="rId3" Type="http://schemas.openxmlformats.org/officeDocument/2006/relationships/image" Target="../media/image7.png"/><Relationship Id="rId7" Type="http://schemas.openxmlformats.org/officeDocument/2006/relationships/hyperlink" Target="mailto:kluna@cnsf.gob.mx"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hyperlink" Target="mailto:arhernandez@cnsf.gob.mx" TargetMode="External"/><Relationship Id="rId5" Type="http://schemas.openxmlformats.org/officeDocument/2006/relationships/image" Target="../media/image9.emf"/><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9.em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emf"/><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title"/>
          </p:nvPr>
        </p:nvSpPr>
        <p:spPr>
          <a:xfrm>
            <a:off x="363220" y="1634330"/>
            <a:ext cx="11465560" cy="1325563"/>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A42145"/>
              </a:buClr>
              <a:buSzPts val="4400"/>
              <a:buFont typeface="Montserrat SemiBold"/>
              <a:buNone/>
            </a:pPr>
            <a:r>
              <a:rPr lang="es-MX" dirty="0"/>
              <a:t>TALLER DEL SISTEMA ESTADÍSTICO POR OPERACIÓN, RAMO O SEGURO</a:t>
            </a:r>
            <a:endParaRPr dirty="0"/>
          </a:p>
        </p:txBody>
      </p:sp>
      <p:sp>
        <p:nvSpPr>
          <p:cNvPr id="129" name="Google Shape;129;p1"/>
          <p:cNvSpPr txBox="1">
            <a:spLocks noGrp="1"/>
          </p:cNvSpPr>
          <p:nvPr>
            <p:ph type="body" idx="1"/>
          </p:nvPr>
        </p:nvSpPr>
        <p:spPr>
          <a:xfrm>
            <a:off x="363220" y="3270884"/>
            <a:ext cx="11465560" cy="113792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404040"/>
              </a:buClr>
              <a:buSzPts val="2400"/>
              <a:buNone/>
            </a:pPr>
            <a:r>
              <a:rPr lang="es-MX" dirty="0"/>
              <a:t>Febrero 2021</a:t>
            </a:r>
            <a:endParaRPr dirty="0"/>
          </a:p>
        </p:txBody>
      </p:sp>
      <p:pic>
        <p:nvPicPr>
          <p:cNvPr id="130" name="Google Shape;130;p1"/>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131"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3" name="Imagen 2"/>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Ramo</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dirty="0"/>
              <a:t>Se reportará la clave del ramo que corresponda, de acuerdo con el Catálogo Particular para Operación, Ramo o Seguro y (FES) (catálogo 230)</a:t>
            </a:r>
            <a:endParaRPr lang="es-MX"/>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07958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Entidad</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 dirty="0"/>
              <a:t>Se debe capturar según el catálogo 16.1, para los conceptos de primas, comisión directa, suma asegurada, vencimientos, dividendos y rescate, la clave de la entidad donde encuentre el bien asegurado o resida la persona asegurada</a:t>
            </a:r>
            <a:r>
              <a:rPr lang="es-ES" dirty="0"/>
              <a:t>. </a:t>
            </a:r>
          </a:p>
          <a:p>
            <a:pPr marL="177800" indent="0" algn="just">
              <a:spcBef>
                <a:spcPts val="0"/>
              </a:spcBef>
            </a:pPr>
            <a:endParaRPr lang="es-ES" dirty="0"/>
          </a:p>
          <a:p>
            <a:pPr marL="177800" indent="0" algn="just">
              <a:spcBef>
                <a:spcPts val="0"/>
              </a:spcBef>
            </a:pPr>
            <a:r>
              <a:rPr lang="es-ES" dirty="0"/>
              <a:t>En cuanto a las variables correspondientes al siniestro ocurrido, gastos de ajuste, salvamentos y recuperaciones de terceros se reportará la entidad de acuerdo al lugar de ocurrencia del siniestro.</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632294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Número de pólizas en vigor</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dirty="0"/>
              <a:t>Se debe reportar el número de pólizas que se encuentren en vigor al cierre del reporte.</a:t>
            </a:r>
            <a:endParaRPr lang="es-ES" sz="2400"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97508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520700" indent="-342900" algn="just">
              <a:spcBef>
                <a:spcPts val="0"/>
              </a:spcBef>
              <a:buFont typeface="Arial" panose="020B0604020202020204" pitchFamily="34" charset="0"/>
              <a:buChar char="•"/>
            </a:pPr>
            <a:r>
              <a:rPr lang="es-ES" dirty="0"/>
              <a:t>Para los seguros de </a:t>
            </a:r>
            <a:r>
              <a:rPr lang="es-ES" b="1" dirty="0"/>
              <a:t>Vida</a:t>
            </a:r>
            <a:r>
              <a:rPr lang="es-ES" dirty="0"/>
              <a:t>: Se reportará el número de asegurados que se encuentren en vigor a la fecha del reporte.</a:t>
            </a:r>
          </a:p>
          <a:p>
            <a:pPr marL="520700" indent="-342900" algn="just">
              <a:spcBef>
                <a:spcPts val="0"/>
              </a:spcBef>
              <a:buFont typeface="Arial" panose="020B0604020202020204" pitchFamily="34" charset="0"/>
              <a:buChar char="•"/>
            </a:pPr>
            <a:endParaRPr lang="es-ES" dirty="0"/>
          </a:p>
          <a:p>
            <a:pPr marL="520700" indent="-342900" algn="just">
              <a:spcBef>
                <a:spcPts val="0"/>
              </a:spcBef>
              <a:buFont typeface="Arial" panose="020B0604020202020204" pitchFamily="34" charset="0"/>
              <a:buChar char="•"/>
            </a:pPr>
            <a:r>
              <a:rPr lang="es-ES" dirty="0"/>
              <a:t>Para los seguros de </a:t>
            </a:r>
            <a:r>
              <a:rPr lang="es-ES" b="1" dirty="0"/>
              <a:t>Pensiones</a:t>
            </a:r>
            <a:r>
              <a:rPr lang="es-ES" dirty="0"/>
              <a:t>: Se reportará el número de titulares de la pensión con estatus vigente a la fecha de reporte.</a:t>
            </a:r>
          </a:p>
          <a:p>
            <a:pPr marL="520700" indent="-342900" algn="just">
              <a:spcBef>
                <a:spcPts val="0"/>
              </a:spcBef>
              <a:buFont typeface="Arial" panose="020B0604020202020204" pitchFamily="34" charset="0"/>
              <a:buChar char="•"/>
            </a:pPr>
            <a:endParaRPr lang="es-ES" dirty="0"/>
          </a:p>
          <a:p>
            <a:pPr marL="520700" indent="-342900" algn="just">
              <a:spcBef>
                <a:spcPts val="0"/>
              </a:spcBef>
              <a:buFont typeface="Arial" panose="020B0604020202020204" pitchFamily="34" charset="0"/>
              <a:buChar char="•"/>
            </a:pPr>
            <a:r>
              <a:rPr lang="es-ES" dirty="0"/>
              <a:t>Para los seguros de </a:t>
            </a:r>
            <a:r>
              <a:rPr lang="es-ES" b="1" dirty="0"/>
              <a:t>Accidentes y Enfermedades</a:t>
            </a:r>
            <a:r>
              <a:rPr lang="es-ES" dirty="0"/>
              <a:t>: Se reportará el número de asegurados que se encuentren en vigor a la fecha del reporte, incluyendo tanto al titular como a los dependientes.</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489106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0114" y="469878"/>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fontScale="92500" lnSpcReduction="20000"/>
          </a:bodyPr>
          <a:lstStyle/>
          <a:p>
            <a:pPr marL="520700" indent="-342900" algn="just">
              <a:spcBef>
                <a:spcPts val="0"/>
              </a:spcBef>
              <a:buFont typeface="Arial" panose="020B0604020202020204" pitchFamily="34" charset="0"/>
              <a:buChar char="•"/>
            </a:pPr>
            <a:r>
              <a:rPr lang="es-ES" dirty="0"/>
              <a:t>Para los seguros de </a:t>
            </a:r>
            <a:r>
              <a:rPr lang="es-ES" b="1" dirty="0"/>
              <a:t>Daños</a:t>
            </a:r>
            <a:r>
              <a:rPr lang="es-ES" dirty="0"/>
              <a:t>: Se reportará el número de unidades expuestas (Número de días de exposición durante el periodo de reporte / 365) de los riesgos asegurados que estuvieron vigentes al menos un día en el periodo de reporte, independientemente de que se encuentren suscritos en una misma póliza, de acuerdo a la entidad federativa, en la cual cada uno de ellos está ubicado.</a:t>
            </a:r>
          </a:p>
          <a:p>
            <a:pPr marL="177800" indent="0" algn="just">
              <a:spcBef>
                <a:spcPts val="0"/>
              </a:spcBef>
            </a:pPr>
            <a:endParaRPr lang="es-ES" dirty="0"/>
          </a:p>
          <a:p>
            <a:pPr marL="177800" indent="0" algn="just">
              <a:spcBef>
                <a:spcPts val="0"/>
              </a:spcBef>
            </a:pPr>
            <a:r>
              <a:rPr lang="es-ES" dirty="0"/>
              <a:t>Lo anterior aplica para: </a:t>
            </a:r>
            <a:r>
              <a:rPr lang="es-ES" b="1" dirty="0"/>
              <a:t>Automóviles</a:t>
            </a:r>
            <a:r>
              <a:rPr lang="es-ES" dirty="0"/>
              <a:t>, </a:t>
            </a:r>
            <a:r>
              <a:rPr lang="es-ES" b="1" dirty="0"/>
              <a:t>Cascos</a:t>
            </a:r>
            <a:r>
              <a:rPr lang="es-ES" dirty="0"/>
              <a:t> </a:t>
            </a:r>
            <a:r>
              <a:rPr lang="es-ES" b="1" dirty="0"/>
              <a:t>Aeronaves</a:t>
            </a:r>
            <a:r>
              <a:rPr lang="es-ES" dirty="0"/>
              <a:t> </a:t>
            </a:r>
            <a:r>
              <a:rPr lang="es-ES" b="1" dirty="0"/>
              <a:t>y</a:t>
            </a:r>
            <a:r>
              <a:rPr lang="es-ES" dirty="0"/>
              <a:t> </a:t>
            </a:r>
            <a:r>
              <a:rPr lang="es-ES" b="1" dirty="0"/>
              <a:t>Embarcaciones</a:t>
            </a:r>
            <a:r>
              <a:rPr lang="es-ES" dirty="0"/>
              <a:t>, </a:t>
            </a:r>
            <a:r>
              <a:rPr lang="es-ES" b="1" dirty="0"/>
              <a:t>Diversos</a:t>
            </a:r>
            <a:r>
              <a:rPr lang="es-ES" dirty="0"/>
              <a:t> </a:t>
            </a:r>
            <a:r>
              <a:rPr lang="es-ES" b="1" dirty="0"/>
              <a:t>Misceláneos</a:t>
            </a:r>
            <a:r>
              <a:rPr lang="es-ES" dirty="0"/>
              <a:t>, </a:t>
            </a:r>
            <a:r>
              <a:rPr lang="es-ES" b="1" dirty="0"/>
              <a:t>Riesgos</a:t>
            </a:r>
            <a:r>
              <a:rPr lang="es-ES" dirty="0"/>
              <a:t> </a:t>
            </a:r>
            <a:r>
              <a:rPr lang="es-ES" b="1" dirty="0"/>
              <a:t>Hidro</a:t>
            </a:r>
            <a:r>
              <a:rPr lang="es-ES" dirty="0"/>
              <a:t>, </a:t>
            </a:r>
            <a:r>
              <a:rPr lang="es-ES" b="1" dirty="0"/>
              <a:t>Incendio</a:t>
            </a:r>
            <a:r>
              <a:rPr lang="es-ES" dirty="0"/>
              <a:t>, </a:t>
            </a:r>
            <a:r>
              <a:rPr lang="es-ES" b="1" dirty="0"/>
              <a:t>Responsabilidad</a:t>
            </a:r>
            <a:r>
              <a:rPr lang="es-ES" dirty="0"/>
              <a:t> </a:t>
            </a:r>
            <a:r>
              <a:rPr lang="es-ES" b="1" dirty="0"/>
              <a:t>Civil</a:t>
            </a:r>
            <a:r>
              <a:rPr lang="es-ES" dirty="0"/>
              <a:t>, </a:t>
            </a:r>
            <a:r>
              <a:rPr lang="es-ES" b="1" dirty="0"/>
              <a:t>Terremoto</a:t>
            </a:r>
            <a:r>
              <a:rPr lang="es-ES" dirty="0"/>
              <a:t> y </a:t>
            </a:r>
            <a:r>
              <a:rPr lang="es-ES" b="1" dirty="0"/>
              <a:t>Erupción</a:t>
            </a:r>
            <a:r>
              <a:rPr lang="es-ES" dirty="0"/>
              <a:t> </a:t>
            </a:r>
            <a:r>
              <a:rPr lang="es-ES" b="1" dirty="0"/>
              <a:t>Volcánica</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Los riesgos asegurados de </a:t>
            </a:r>
            <a:r>
              <a:rPr lang="es-ES" b="1" dirty="0"/>
              <a:t>Daños</a:t>
            </a:r>
            <a:r>
              <a:rPr lang="es-ES" dirty="0"/>
              <a:t>, será igual al número de pólizas que estuvieron vigentes al menos un día en el periodo de reporte.</a:t>
            </a:r>
          </a:p>
          <a:p>
            <a:pPr marL="177800" indent="0" algn="just">
              <a:spcBef>
                <a:spcPts val="0"/>
              </a:spcBef>
            </a:pPr>
            <a:endParaRPr lang="es-ES" dirty="0"/>
          </a:p>
          <a:p>
            <a:pPr marL="177800" indent="0" algn="just">
              <a:spcBef>
                <a:spcPts val="0"/>
              </a:spcBef>
            </a:pPr>
            <a:r>
              <a:rPr lang="es-ES" dirty="0"/>
              <a:t>Lo anterior aplica para: </a:t>
            </a:r>
            <a:r>
              <a:rPr lang="es-ES" b="1" dirty="0"/>
              <a:t>Transporte</a:t>
            </a:r>
            <a:r>
              <a:rPr lang="es-ES" dirty="0"/>
              <a:t> </a:t>
            </a:r>
            <a:r>
              <a:rPr lang="es-ES" b="1" dirty="0"/>
              <a:t>de</a:t>
            </a:r>
            <a:r>
              <a:rPr lang="es-ES" dirty="0"/>
              <a:t> </a:t>
            </a:r>
            <a:r>
              <a:rPr lang="es-ES" b="1" dirty="0"/>
              <a:t>Mercancías</a:t>
            </a:r>
            <a:r>
              <a:rPr lang="es-ES" dirty="0"/>
              <a:t>, </a:t>
            </a:r>
            <a:r>
              <a:rPr lang="es-ES" b="1" dirty="0"/>
              <a:t>Agrícola</a:t>
            </a:r>
            <a:r>
              <a:rPr lang="es-ES" dirty="0"/>
              <a:t>, </a:t>
            </a:r>
            <a:r>
              <a:rPr lang="es-ES" b="1" dirty="0"/>
              <a:t>Pecuario</a:t>
            </a:r>
            <a:r>
              <a:rPr lang="es-ES" dirty="0"/>
              <a:t>, </a:t>
            </a:r>
            <a:r>
              <a:rPr lang="es-ES" b="1" dirty="0"/>
              <a:t>Crédito</a:t>
            </a:r>
            <a:r>
              <a:rPr lang="es-ES" dirty="0"/>
              <a:t>, </a:t>
            </a:r>
            <a:r>
              <a:rPr lang="es-ES" b="1" dirty="0"/>
              <a:t>Ramos</a:t>
            </a:r>
            <a:r>
              <a:rPr lang="es-ES" dirty="0"/>
              <a:t> </a:t>
            </a:r>
            <a:r>
              <a:rPr lang="es-ES" b="1" dirty="0"/>
              <a:t>Técnicos</a:t>
            </a:r>
            <a:r>
              <a:rPr lang="es-ES" dirty="0"/>
              <a:t>, </a:t>
            </a:r>
            <a:r>
              <a:rPr lang="es-ES" b="1" dirty="0"/>
              <a:t>Crédito a la Vivienda</a:t>
            </a:r>
            <a:r>
              <a:rPr lang="es-ES" dirty="0"/>
              <a:t>, </a:t>
            </a:r>
            <a:r>
              <a:rPr lang="es-ES" b="1" dirty="0"/>
              <a:t>Garantía</a:t>
            </a:r>
            <a:r>
              <a:rPr lang="es-ES" dirty="0"/>
              <a:t> </a:t>
            </a:r>
            <a:r>
              <a:rPr lang="es-ES" b="1" dirty="0"/>
              <a:t>Financiera</a:t>
            </a:r>
            <a:r>
              <a:rPr lang="es-ES" dirty="0"/>
              <a:t> y </a:t>
            </a:r>
            <a:r>
              <a:rPr lang="es-ES" b="1" dirty="0"/>
              <a:t>Caución</a:t>
            </a:r>
            <a:r>
              <a:rPr lang="es-ES" dirty="0"/>
              <a:t>.</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90029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 en vigor</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fontScale="92500" lnSpcReduction="10000"/>
          </a:bodyPr>
          <a:lstStyle/>
          <a:p>
            <a:pPr marL="177800" indent="0" algn="just">
              <a:spcBef>
                <a:spcPts val="0"/>
              </a:spcBef>
            </a:pPr>
            <a:r>
              <a:rPr lang="es-ES" dirty="0"/>
              <a:t>Se debe reportar el número de certificados o incisos que se encuentren en vigor al cierre del reporte.</a:t>
            </a:r>
          </a:p>
          <a:p>
            <a:pPr marL="177800" indent="0" algn="just">
              <a:spcBef>
                <a:spcPts val="0"/>
              </a:spcBef>
            </a:pPr>
            <a:endParaRPr lang="es-ES" dirty="0"/>
          </a:p>
          <a:p>
            <a:pPr marL="571500" lvl="0" indent="-342900">
              <a:buFont typeface="Arial" panose="020B0604020202020204" pitchFamily="34" charset="0"/>
              <a:buChar char="•"/>
            </a:pPr>
            <a:r>
              <a:rPr lang="es-ES" dirty="0"/>
              <a:t>Para los seguros de </a:t>
            </a:r>
            <a:r>
              <a:rPr lang="es-ES" b="1" dirty="0"/>
              <a:t>Vida</a:t>
            </a:r>
            <a:r>
              <a:rPr lang="es-ES" dirty="0"/>
              <a:t>: Se reportará el número de asegurados que se encuentren en vigor a la fecha del reporte.</a:t>
            </a:r>
          </a:p>
          <a:p>
            <a:pPr marL="571500" lvl="0" indent="-342900">
              <a:buFont typeface="Arial" panose="020B0604020202020204" pitchFamily="34" charset="0"/>
              <a:buChar char="•"/>
            </a:pPr>
            <a:endParaRPr lang="es-MX" dirty="0"/>
          </a:p>
          <a:p>
            <a:pPr marL="571500" lvl="0" indent="-342900">
              <a:buFont typeface="Arial" panose="020B0604020202020204" pitchFamily="34" charset="0"/>
              <a:buChar char="•"/>
            </a:pPr>
            <a:r>
              <a:rPr lang="es-ES" dirty="0"/>
              <a:t>Para el ramo de </a:t>
            </a:r>
            <a:r>
              <a:rPr lang="es-ES" b="1" dirty="0"/>
              <a:t>Pensiones</a:t>
            </a:r>
            <a:r>
              <a:rPr lang="es-ES" dirty="0"/>
              <a:t>, el número de certificados será igual al total de los integrantes del grupo familiar (incluyendo al titular). </a:t>
            </a:r>
          </a:p>
          <a:p>
            <a:pPr marL="571500" lvl="0" indent="-342900">
              <a:buFont typeface="Arial" panose="020B0604020202020204" pitchFamily="34" charset="0"/>
              <a:buChar char="•"/>
            </a:pPr>
            <a:endParaRPr lang="es-MX" dirty="0"/>
          </a:p>
          <a:p>
            <a:pPr marL="571500" indent="-342900">
              <a:buFont typeface="Arial" panose="020B0604020202020204" pitchFamily="34" charset="0"/>
              <a:buChar char="•"/>
            </a:pPr>
            <a:r>
              <a:rPr lang="es-ES" dirty="0"/>
              <a:t>Para los seguros de </a:t>
            </a:r>
            <a:r>
              <a:rPr lang="es-ES" b="1" dirty="0"/>
              <a:t>Accidentes y Enfermedades</a:t>
            </a:r>
            <a:r>
              <a:rPr lang="es-ES" dirty="0"/>
              <a:t>: Se reportará el número de asegurados que se encuentren en vigor a la fecha del reporte, incluyendo tanto al titular como a los dependientes.</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5458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ES" dirty="0"/>
            </a:br>
            <a:r>
              <a:rPr lang="es-MX" dirty="0"/>
              <a:t>Riesgos asegurados en vigor</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fontScale="92500" lnSpcReduction="10000"/>
          </a:bodyPr>
          <a:lstStyle/>
          <a:p>
            <a:pPr marL="520700" indent="-342900" algn="just">
              <a:spcBef>
                <a:spcPts val="0"/>
              </a:spcBef>
              <a:buFont typeface="Arial" panose="020B0604020202020204" pitchFamily="34" charset="0"/>
              <a:buChar char="•"/>
            </a:pPr>
            <a:r>
              <a:rPr lang="es-ES" dirty="0"/>
              <a:t>En el caso de los seguros de </a:t>
            </a:r>
            <a:r>
              <a:rPr lang="es-ES" b="1" dirty="0"/>
              <a:t>Daños</a:t>
            </a:r>
            <a:r>
              <a:rPr lang="es-ES" dirty="0"/>
              <a:t>, se reportará el número de ubicaciones o incisos en vigor.</a:t>
            </a:r>
          </a:p>
          <a:p>
            <a:pPr marL="177800" indent="0" algn="just">
              <a:spcBef>
                <a:spcPts val="0"/>
              </a:spcBef>
            </a:pPr>
            <a:endParaRPr lang="es-ES" dirty="0"/>
          </a:p>
          <a:p>
            <a:pPr marL="177800" indent="0" algn="just">
              <a:spcBef>
                <a:spcPts val="0"/>
              </a:spcBef>
            </a:pPr>
            <a:r>
              <a:rPr lang="es-ES" dirty="0"/>
              <a:t>Lo anterior aplica para: </a:t>
            </a:r>
            <a:r>
              <a:rPr lang="es-ES" b="1" dirty="0"/>
              <a:t>Cascos Aeronaves y Embarcaciones</a:t>
            </a:r>
            <a:r>
              <a:rPr lang="es-ES" dirty="0"/>
              <a:t>,</a:t>
            </a:r>
            <a:r>
              <a:rPr lang="es-ES" b="1" dirty="0"/>
              <a:t> Diversos Misceláneos</a:t>
            </a:r>
            <a:r>
              <a:rPr lang="es-ES" dirty="0"/>
              <a:t>,</a:t>
            </a:r>
            <a:r>
              <a:rPr lang="es-ES" b="1" dirty="0"/>
              <a:t> Riesgos Hidro</a:t>
            </a:r>
            <a:r>
              <a:rPr lang="es-ES" dirty="0"/>
              <a:t>,</a:t>
            </a:r>
            <a:r>
              <a:rPr lang="es-ES" b="1" dirty="0"/>
              <a:t> Incendio</a:t>
            </a:r>
            <a:r>
              <a:rPr lang="es-ES" dirty="0"/>
              <a:t>,</a:t>
            </a:r>
            <a:r>
              <a:rPr lang="es-ES" b="1" dirty="0"/>
              <a:t> Responsabilidad Civil</a:t>
            </a:r>
            <a:r>
              <a:rPr lang="es-ES" dirty="0"/>
              <a:t>,</a:t>
            </a:r>
            <a:r>
              <a:rPr lang="es-ES" b="1" dirty="0"/>
              <a:t> Terremoto </a:t>
            </a:r>
            <a:r>
              <a:rPr lang="es-ES" dirty="0"/>
              <a:t>y</a:t>
            </a:r>
            <a:r>
              <a:rPr lang="es-ES" b="1" dirty="0"/>
              <a:t> Erupción Volcánica</a:t>
            </a:r>
            <a:r>
              <a:rPr lang="es-ES" dirty="0"/>
              <a:t>.</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los riesgos asegurados de </a:t>
            </a:r>
            <a:r>
              <a:rPr lang="es-ES" b="1" dirty="0"/>
              <a:t>Daños</a:t>
            </a:r>
            <a:r>
              <a:rPr lang="es-ES" dirty="0"/>
              <a:t>: Se debe reportar el número de pólizas en vigor.</a:t>
            </a:r>
          </a:p>
          <a:p>
            <a:pPr marL="177800" indent="0" algn="just">
              <a:spcBef>
                <a:spcPts val="0"/>
              </a:spcBef>
            </a:pPr>
            <a:endParaRPr lang="es-ES" dirty="0"/>
          </a:p>
          <a:p>
            <a:pPr marL="177800" indent="0" algn="just">
              <a:spcBef>
                <a:spcPts val="0"/>
              </a:spcBef>
            </a:pPr>
            <a:r>
              <a:rPr lang="es-ES" dirty="0"/>
              <a:t>Lo anterior aplica para: </a:t>
            </a:r>
            <a:r>
              <a:rPr lang="es-ES" b="1" dirty="0"/>
              <a:t>Transporte de Mercancías</a:t>
            </a:r>
            <a:r>
              <a:rPr lang="es-ES" dirty="0"/>
              <a:t>,</a:t>
            </a:r>
            <a:r>
              <a:rPr lang="es-ES" b="1" dirty="0"/>
              <a:t> Agrícola</a:t>
            </a:r>
            <a:r>
              <a:rPr lang="es-ES" dirty="0"/>
              <a:t>,</a:t>
            </a:r>
            <a:r>
              <a:rPr lang="es-ES" b="1" dirty="0"/>
              <a:t> Pecuario, Crédito</a:t>
            </a:r>
            <a:r>
              <a:rPr lang="es-ES" dirty="0"/>
              <a:t>,</a:t>
            </a:r>
            <a:r>
              <a:rPr lang="es-ES" b="1" dirty="0"/>
              <a:t> Ramos Técnicos</a:t>
            </a:r>
            <a:r>
              <a:rPr lang="es-ES" dirty="0"/>
              <a:t>,</a:t>
            </a:r>
            <a:r>
              <a:rPr lang="es-ES" b="1" dirty="0"/>
              <a:t> Crédito a la Vivienda</a:t>
            </a:r>
            <a:r>
              <a:rPr lang="es-ES" dirty="0"/>
              <a:t>, </a:t>
            </a:r>
            <a:r>
              <a:rPr lang="es-ES" b="1" dirty="0"/>
              <a:t>Garantía Financiera </a:t>
            </a:r>
            <a:r>
              <a:rPr lang="es-ES" dirty="0"/>
              <a:t>y</a:t>
            </a:r>
            <a:r>
              <a:rPr lang="es-ES" b="1" dirty="0"/>
              <a:t> Caución</a:t>
            </a:r>
            <a:r>
              <a:rPr lang="es-ES" dirty="0"/>
              <a:t>.</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el ramo de </a:t>
            </a:r>
            <a:r>
              <a:rPr lang="es-ES" b="1" dirty="0"/>
              <a:t>automóviles</a:t>
            </a:r>
            <a:r>
              <a:rPr lang="es-ES" dirty="0"/>
              <a:t> se reportará el número vehículos en vigor.</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68476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r>
              <a:rPr lang="es-MX" dirty="0"/>
              <a:t>Número de Siniestros </a:t>
            </a:r>
            <a:br>
              <a:rPr lang="es-MX" dirty="0"/>
            </a:br>
            <a:r>
              <a:rPr lang="es-MX" dirty="0"/>
              <a:t>o de Reclamaciones</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fontScale="92500"/>
          </a:bodyPr>
          <a:lstStyle/>
          <a:p>
            <a:pPr marL="520700" indent="-342900" algn="just">
              <a:spcBef>
                <a:spcPts val="0"/>
              </a:spcBef>
              <a:buFont typeface="Arial" panose="020B0604020202020204" pitchFamily="34" charset="0"/>
              <a:buChar char="•"/>
            </a:pPr>
            <a:r>
              <a:rPr lang="es-ES" dirty="0"/>
              <a:t>Para los seguros de </a:t>
            </a:r>
            <a:r>
              <a:rPr lang="es-ES" b="1" dirty="0"/>
              <a:t>Vida</a:t>
            </a:r>
            <a:r>
              <a:rPr lang="es-ES" dirty="0"/>
              <a:t>, </a:t>
            </a:r>
            <a:r>
              <a:rPr lang="es-ES" b="1" dirty="0"/>
              <a:t>Accidentes</a:t>
            </a:r>
            <a:r>
              <a:rPr lang="es-ES" dirty="0"/>
              <a:t> </a:t>
            </a:r>
            <a:r>
              <a:rPr lang="es-ES" b="1" dirty="0"/>
              <a:t>Personales</a:t>
            </a:r>
            <a:r>
              <a:rPr lang="es-ES" dirty="0"/>
              <a:t> y </a:t>
            </a:r>
            <a:r>
              <a:rPr lang="es-ES" b="1" dirty="0"/>
              <a:t>Gastos</a:t>
            </a:r>
            <a:r>
              <a:rPr lang="es-ES" dirty="0"/>
              <a:t> </a:t>
            </a:r>
            <a:r>
              <a:rPr lang="es-ES" b="1" dirty="0"/>
              <a:t>Médicos</a:t>
            </a:r>
            <a:r>
              <a:rPr lang="es-ES" dirty="0"/>
              <a:t>: Se registrará el número de siniestros reclamados en el año hasta la fecha del reporte. Los siniestros deberán reportarse en el estado donde ocurrió el siniestro.</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los seguros de </a:t>
            </a:r>
            <a:r>
              <a:rPr lang="es-ES" b="1" dirty="0"/>
              <a:t>Pensiones</a:t>
            </a:r>
            <a:r>
              <a:rPr lang="es-ES" dirty="0"/>
              <a:t>: Es el número de pagos (nómina) realizados a los titulares de la pensión independientemente de su estatus a la fecha de reporte durante el periodo a reportar.</a:t>
            </a:r>
          </a:p>
          <a:p>
            <a:pPr marL="520700" indent="-342900" algn="just">
              <a:spcBef>
                <a:spcPts val="0"/>
              </a:spcBef>
              <a:buFont typeface="Arial" panose="020B0604020202020204" pitchFamily="34" charset="0"/>
              <a:buChar char="•"/>
            </a:pPr>
            <a:endParaRPr lang="es-ES" dirty="0"/>
          </a:p>
          <a:p>
            <a:pPr marL="520700" indent="-342900" algn="just">
              <a:spcBef>
                <a:spcPts val="0"/>
              </a:spcBef>
              <a:buFont typeface="Arial" panose="020B0604020202020204" pitchFamily="34" charset="0"/>
              <a:buChar char="•"/>
            </a:pPr>
            <a:r>
              <a:rPr lang="es-ES" dirty="0"/>
              <a:t>Para los seguros de Salud: Es el número de servicios otorgados por la ISES en el año hasta la fecha del reporte.</a:t>
            </a:r>
          </a:p>
          <a:p>
            <a:pPr marL="177800" indent="0" algn="just">
              <a:spcBef>
                <a:spcPts val="0"/>
              </a:spcBef>
            </a:pPr>
            <a:endParaRPr lang="es-ES" dirty="0"/>
          </a:p>
          <a:p>
            <a:pPr marL="520700" indent="-342900" algn="just">
              <a:spcBef>
                <a:spcPts val="0"/>
              </a:spcBef>
              <a:buFont typeface="Arial" panose="020B0604020202020204" pitchFamily="34" charset="0"/>
              <a:buChar char="•"/>
            </a:pPr>
            <a:r>
              <a:rPr lang="es-ES" dirty="0"/>
              <a:t>Para todos los seguros de </a:t>
            </a:r>
            <a:r>
              <a:rPr lang="es-ES" b="1" dirty="0"/>
              <a:t>Daños</a:t>
            </a:r>
            <a:r>
              <a:rPr lang="es-ES" dirty="0"/>
              <a:t>: Se registrará el número de reclamaciones recibidas en el periodo de reporte, incluyendo las no procedentes.</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61554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Prima Emitida</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dirty="0"/>
              <a:t>Deberá reportarse el monto por concepto de emisión de primas del seguro directo en el período de reporte.</a:t>
            </a:r>
          </a:p>
          <a:p>
            <a:pPr marL="177800" indent="0" algn="just">
              <a:spcBef>
                <a:spcPts val="0"/>
              </a:spcBef>
            </a:pPr>
            <a:r>
              <a:rPr lang="es-ES" dirty="0"/>
              <a:t>Los montos reportados de cada Ramo, deberán coincidir con lo registrado en el Reporte Relativo a las Primas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5F43A1F1-957D-4DC1-ABF8-6C861CA01978}"/>
              </a:ext>
            </a:extLst>
          </p:cNvPr>
          <p:cNvGraphicFramePr>
            <a:graphicFrameLocks noGrp="1"/>
          </p:cNvGraphicFramePr>
          <p:nvPr>
            <p:extLst>
              <p:ext uri="{D42A27DB-BD31-4B8C-83A1-F6EECF244321}">
                <p14:modId xmlns:p14="http://schemas.microsoft.com/office/powerpoint/2010/main" val="3965336014"/>
              </p:ext>
            </p:extLst>
          </p:nvPr>
        </p:nvGraphicFramePr>
        <p:xfrm>
          <a:off x="2832263" y="4279494"/>
          <a:ext cx="7079352" cy="1976595"/>
        </p:xfrm>
        <a:graphic>
          <a:graphicData uri="http://schemas.openxmlformats.org/drawingml/2006/table">
            <a:tbl>
              <a:tblPr firstRow="1" firstCol="1" lastRow="1" lastCol="1" bandRow="1" bandCol="1">
                <a:tableStyleId>{9D7B26C5-4107-4FEC-AEDC-1716B250A1EF}</a:tableStyleId>
              </a:tblPr>
              <a:tblGrid>
                <a:gridCol w="1751073">
                  <a:extLst>
                    <a:ext uri="{9D8B030D-6E8A-4147-A177-3AD203B41FA5}">
                      <a16:colId xmlns:a16="http://schemas.microsoft.com/office/drawing/2014/main" val="3835952167"/>
                    </a:ext>
                  </a:extLst>
                </a:gridCol>
                <a:gridCol w="1288364">
                  <a:extLst>
                    <a:ext uri="{9D8B030D-6E8A-4147-A177-3AD203B41FA5}">
                      <a16:colId xmlns:a16="http://schemas.microsoft.com/office/drawing/2014/main" val="553783473"/>
                    </a:ext>
                  </a:extLst>
                </a:gridCol>
                <a:gridCol w="4039915">
                  <a:extLst>
                    <a:ext uri="{9D8B030D-6E8A-4147-A177-3AD203B41FA5}">
                      <a16:colId xmlns:a16="http://schemas.microsoft.com/office/drawing/2014/main" val="1889294959"/>
                    </a:ext>
                  </a:extLst>
                </a:gridCol>
              </a:tblGrid>
              <a:tr h="230885">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prima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9197920"/>
                  </a:ext>
                </a:extLst>
              </a:tr>
              <a:tr h="432084">
                <a:tc>
                  <a:txBody>
                    <a:bodyPr/>
                    <a:lstStyle/>
                    <a:p>
                      <a:pPr algn="ctr"/>
                      <a:r>
                        <a:rPr lang="es-ES" sz="1200" b="0" dirty="0">
                          <a:effectLst/>
                        </a:rPr>
                        <a:t>Accidentes y</a:t>
                      </a:r>
                      <a:endParaRPr lang="es-MX" sz="1200" b="0" dirty="0">
                        <a:effectLst/>
                      </a:endParaRPr>
                    </a:p>
                    <a:p>
                      <a:pPr algn="ctr"/>
                      <a:r>
                        <a:rPr lang="es-ES" sz="1200" b="0" i="0" u="none" strike="noStrike" cap="none" dirty="0">
                          <a:solidFill>
                            <a:schemeClr val="tx1"/>
                          </a:solidFill>
                          <a:effectLst/>
                          <a:latin typeface="+mn-lt"/>
                          <a:ea typeface="+mn-ea"/>
                          <a:cs typeface="+mn-cs"/>
                          <a:sym typeface="Arial"/>
                        </a:rPr>
                        <a:t>Enfermedades</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335833"/>
                  </a:ext>
                </a:extLst>
              </a:tr>
              <a:tr h="395802">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Daños</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040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040, 051, 052,  060, 071, 073, 090, 100, 103, 106, 111, 112 y 190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9660608"/>
                  </a:ext>
                </a:extLst>
              </a:tr>
              <a:tr h="227586">
                <a:tc>
                  <a:txBody>
                    <a:bodyPr/>
                    <a:lstStyle/>
                    <a:p>
                      <a:pPr algn="ctr"/>
                      <a:r>
                        <a:rPr lang="es-ES" sz="1200" b="0">
                          <a:effectLst/>
                        </a:rPr>
                        <a:t>Agrícola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040+050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080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0967945"/>
                  </a:ext>
                </a:extLst>
              </a:tr>
              <a:tr h="462652">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Vida</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010 + 020 +030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0" algn="ctr" rtl="0">
                        <a:lnSpc>
                          <a:spcPct val="100000"/>
                        </a:lnSpc>
                        <a:spcBef>
                          <a:spcPts val="0"/>
                        </a:spcBef>
                        <a:spcAft>
                          <a:spcPts val="0"/>
                        </a:spcAft>
                        <a:buClr>
                          <a:srgbClr val="000000"/>
                        </a:buClr>
                        <a:buFont typeface="Arial"/>
                      </a:pPr>
                      <a:r>
                        <a:rPr lang="es-ES" sz="1200" b="0" i="0" u="none" strike="noStrike" cap="none" dirty="0">
                          <a:solidFill>
                            <a:schemeClr val="tx1"/>
                          </a:solidFill>
                          <a:effectLst/>
                          <a:latin typeface="+mn-lt"/>
                          <a:ea typeface="+mn-ea"/>
                          <a:cs typeface="+mn-cs"/>
                          <a:sym typeface="Arial"/>
                        </a:rPr>
                        <a:t>010</a:t>
                      </a:r>
                      <a:endParaRPr lang="es-MX" sz="1200" b="0" i="0" u="none" strike="noStrike" cap="none" dirty="0">
                        <a:solidFill>
                          <a:schemeClr val="tx1"/>
                        </a:solidFill>
                        <a:effectLst/>
                        <a:latin typeface="+mn-lt"/>
                        <a:ea typeface="+mn-ea"/>
                        <a:cs typeface="+mn-cs"/>
                        <a:sym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725335"/>
                  </a:ext>
                </a:extLst>
              </a:tr>
              <a:tr h="227586">
                <a:tc>
                  <a:txBody>
                    <a:bodyPr/>
                    <a:lstStyle/>
                    <a:p>
                      <a:pPr algn="ctr"/>
                      <a:r>
                        <a:rPr lang="es-ES" sz="1200" b="0" dirty="0">
                          <a:effectLst/>
                        </a:rPr>
                        <a:t>Pensiones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030 + 060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020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9486798"/>
                  </a:ext>
                </a:extLst>
              </a:tr>
            </a:tbl>
          </a:graphicData>
        </a:graphic>
      </p:graphicFrame>
    </p:spTree>
    <p:extLst>
      <p:ext uri="{BB962C8B-B14F-4D97-AF65-F5344CB8AC3E}">
        <p14:creationId xmlns:p14="http://schemas.microsoft.com/office/powerpoint/2010/main" val="2324221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Comisión directa</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algn="just" fontAlgn="base"/>
            <a:r>
              <a:rPr lang="es-MX" dirty="0"/>
              <a:t>Deberá reportarse el monto neto de las comisiones o compensaciones directas otorgadas a los agentes, correspondientes a la prima expedida durante el periodo de reporte.  </a:t>
            </a:r>
          </a:p>
          <a:p>
            <a:pPr algn="just" fontAlgn="base"/>
            <a:r>
              <a:rPr lang="es-MX" dirty="0"/>
              <a:t>Se considerará también el pago de uso de instalación por servicios prestados para la venta de seguros durante el periodo de reporte. </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3" name="Tabla 2">
            <a:extLst>
              <a:ext uri="{FF2B5EF4-FFF2-40B4-BE49-F238E27FC236}">
                <a16:creationId xmlns:a16="http://schemas.microsoft.com/office/drawing/2014/main" id="{CE9F6D4C-7357-47FB-AB80-C805CEA742EE}"/>
              </a:ext>
            </a:extLst>
          </p:cNvPr>
          <p:cNvGraphicFramePr>
            <a:graphicFrameLocks noGrp="1"/>
          </p:cNvGraphicFramePr>
          <p:nvPr>
            <p:extLst>
              <p:ext uri="{D42A27DB-BD31-4B8C-83A1-F6EECF244321}">
                <p14:modId xmlns:p14="http://schemas.microsoft.com/office/powerpoint/2010/main" val="3017298336"/>
              </p:ext>
            </p:extLst>
          </p:nvPr>
        </p:nvGraphicFramePr>
        <p:xfrm>
          <a:off x="2589761" y="4279494"/>
          <a:ext cx="7373504" cy="1907946"/>
        </p:xfrm>
        <a:graphic>
          <a:graphicData uri="http://schemas.openxmlformats.org/drawingml/2006/table">
            <a:tbl>
              <a:tblPr firstRow="1" firstCol="1" bandRow="1">
                <a:tableStyleId>{9D7B26C5-4107-4FEC-AEDC-1716B250A1EF}</a:tableStyleId>
              </a:tblPr>
              <a:tblGrid>
                <a:gridCol w="1717796">
                  <a:extLst>
                    <a:ext uri="{9D8B030D-6E8A-4147-A177-3AD203B41FA5}">
                      <a16:colId xmlns:a16="http://schemas.microsoft.com/office/drawing/2014/main" val="1883909217"/>
                    </a:ext>
                  </a:extLst>
                </a:gridCol>
                <a:gridCol w="1043143">
                  <a:extLst>
                    <a:ext uri="{9D8B030D-6E8A-4147-A177-3AD203B41FA5}">
                      <a16:colId xmlns:a16="http://schemas.microsoft.com/office/drawing/2014/main" val="3347245632"/>
                    </a:ext>
                  </a:extLst>
                </a:gridCol>
                <a:gridCol w="1541799">
                  <a:extLst>
                    <a:ext uri="{9D8B030D-6E8A-4147-A177-3AD203B41FA5}">
                      <a16:colId xmlns:a16="http://schemas.microsoft.com/office/drawing/2014/main" val="93873576"/>
                    </a:ext>
                  </a:extLst>
                </a:gridCol>
                <a:gridCol w="1658213">
                  <a:extLst>
                    <a:ext uri="{9D8B030D-6E8A-4147-A177-3AD203B41FA5}">
                      <a16:colId xmlns:a16="http://schemas.microsoft.com/office/drawing/2014/main" val="189336689"/>
                    </a:ext>
                  </a:extLst>
                </a:gridCol>
                <a:gridCol w="1412553">
                  <a:extLst>
                    <a:ext uri="{9D8B030D-6E8A-4147-A177-3AD203B41FA5}">
                      <a16:colId xmlns:a16="http://schemas.microsoft.com/office/drawing/2014/main" val="1267861427"/>
                    </a:ext>
                  </a:extLst>
                </a:gridCol>
              </a:tblGrid>
              <a:tr h="579508">
                <a:tc>
                  <a:txBody>
                    <a:bodyPr/>
                    <a:lstStyle/>
                    <a:p>
                      <a:pPr algn="ctr" fontAlgn="base"/>
                      <a:r>
                        <a:rPr lang="es-ES" sz="1200" dirty="0">
                          <a:effectLst/>
                        </a:rPr>
                        <a:t>Operación</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Nivel 2</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Clave costo de adquisición</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Subclave costo de adquisición</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tc>
                  <a:txBody>
                    <a:bodyPr/>
                    <a:lstStyle/>
                    <a:p>
                      <a:pPr algn="ctr" fontAlgn="base"/>
                      <a:r>
                        <a:rPr lang="es-ES" sz="1200" dirty="0">
                          <a:effectLst/>
                        </a:rPr>
                        <a:t>Aplicable a los ramos:</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bg1">
                        <a:lumMod val="85000"/>
                      </a:schemeClr>
                    </a:solidFill>
                  </a:tcPr>
                </a:tc>
                <a:extLst>
                  <a:ext uri="{0D108BD9-81ED-4DB2-BD59-A6C34878D82A}">
                    <a16:rowId xmlns:a16="http://schemas.microsoft.com/office/drawing/2014/main" val="3511625194"/>
                  </a:ext>
                </a:extLst>
              </a:tr>
              <a:tr h="1328438">
                <a:tc>
                  <a:txBody>
                    <a:bodyPr/>
                    <a:lstStyle/>
                    <a:p>
                      <a:pPr algn="ctr" fontAlgn="base"/>
                      <a:r>
                        <a:rPr lang="es-ES" sz="1200" dirty="0">
                          <a:effectLst/>
                        </a:rPr>
                        <a:t>Vida, Pensiones, Daños, Accidentes y Enfermedades</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01</a:t>
                      </a:r>
                      <a:r>
                        <a:rPr lang="es-MX" sz="1200" dirty="0">
                          <a:effectLst/>
                        </a:rPr>
                        <a:t> </a:t>
                      </a:r>
                    </a:p>
                    <a:p>
                      <a:pPr algn="ctr" fontAlgn="base"/>
                      <a:r>
                        <a:rPr lang="es-MX" sz="1200" dirty="0">
                          <a:effectLst/>
                        </a:rPr>
                        <a:t> </a:t>
                      </a:r>
                    </a:p>
                    <a:p>
                      <a:pPr algn="ctr" fontAlgn="base"/>
                      <a:r>
                        <a:rPr lang="es-ES" sz="1200" dirty="0">
                          <a:effectLst/>
                        </a:rPr>
                        <a:t>02</a:t>
                      </a:r>
                      <a:r>
                        <a:rPr lang="es-MX" sz="1200" dirty="0">
                          <a:effectLst/>
                        </a:rPr>
                        <a:t> </a:t>
                      </a:r>
                    </a:p>
                    <a:p>
                      <a:pPr algn="ctr" fontAlgn="base"/>
                      <a:r>
                        <a:rPr lang="es-MX" sz="1200" dirty="0">
                          <a:effectLst/>
                        </a:rPr>
                        <a:t> </a:t>
                      </a:r>
                    </a:p>
                    <a:p>
                      <a:pPr algn="ctr" fontAlgn="base"/>
                      <a:r>
                        <a:rPr lang="es-ES" sz="1200" dirty="0">
                          <a:effectLst/>
                        </a:rPr>
                        <a:t>06</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010,020,030,040</a:t>
                      </a:r>
                      <a:r>
                        <a:rPr lang="es-MX" sz="1200" dirty="0">
                          <a:effectLst/>
                        </a:rPr>
                        <a:t> </a:t>
                      </a:r>
                    </a:p>
                    <a:p>
                      <a:pPr algn="ctr" fontAlgn="base"/>
                      <a:r>
                        <a:rPr lang="es-MX" sz="1200" dirty="0">
                          <a:effectLst/>
                        </a:rPr>
                        <a:t> </a:t>
                      </a:r>
                    </a:p>
                    <a:p>
                      <a:pPr algn="ctr" fontAlgn="base"/>
                      <a:r>
                        <a:rPr lang="es-ES" sz="1200" dirty="0">
                          <a:effectLst/>
                        </a:rPr>
                        <a:t>010,020</a:t>
                      </a:r>
                      <a:r>
                        <a:rPr lang="es-MX" sz="1200" dirty="0">
                          <a:effectLst/>
                        </a:rPr>
                        <a:t> </a:t>
                      </a:r>
                    </a:p>
                    <a:p>
                      <a:pPr algn="ctr" fontAlgn="base"/>
                      <a:r>
                        <a:rPr lang="es-MX" sz="1200" dirty="0">
                          <a:effectLst/>
                        </a:rPr>
                        <a:t> </a:t>
                      </a:r>
                    </a:p>
                    <a:p>
                      <a:pPr algn="ctr" fontAlgn="base"/>
                      <a:r>
                        <a:rPr lang="es-ES" sz="1200" dirty="0">
                          <a:effectLst/>
                        </a:rPr>
                        <a:t>030</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00 al 07</a:t>
                      </a:r>
                      <a:r>
                        <a:rPr lang="es-MX" sz="1200" dirty="0">
                          <a:effectLst/>
                        </a:rPr>
                        <a:t> </a:t>
                      </a:r>
                    </a:p>
                    <a:p>
                      <a:pPr algn="ctr" fontAlgn="base"/>
                      <a:r>
                        <a:rPr lang="es-MX" sz="1200" dirty="0">
                          <a:effectLst/>
                        </a:rPr>
                        <a:t> </a:t>
                      </a:r>
                    </a:p>
                    <a:p>
                      <a:pPr algn="ctr" fontAlgn="base"/>
                      <a:r>
                        <a:rPr lang="es-ES" sz="1200" dirty="0">
                          <a:effectLst/>
                        </a:rPr>
                        <a:t>01 al 07</a:t>
                      </a:r>
                      <a:r>
                        <a:rPr lang="es-MX" sz="1200" dirty="0">
                          <a:effectLst/>
                        </a:rPr>
                        <a:t> </a:t>
                      </a:r>
                    </a:p>
                    <a:p>
                      <a:pPr algn="ctr" fontAlgn="base"/>
                      <a:r>
                        <a:rPr lang="es-MX" sz="1200" dirty="0">
                          <a:effectLst/>
                        </a:rPr>
                        <a:t> </a:t>
                      </a:r>
                    </a:p>
                    <a:p>
                      <a:pPr algn="ctr" fontAlgn="base"/>
                      <a:r>
                        <a:rPr lang="es-ES" sz="1200" dirty="0">
                          <a:effectLst/>
                        </a:rPr>
                        <a:t>37</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tc>
                  <a:txBody>
                    <a:bodyPr/>
                    <a:lstStyle/>
                    <a:p>
                      <a:pPr algn="ctr" fontAlgn="base"/>
                      <a:r>
                        <a:rPr lang="es-ES" sz="1200" dirty="0">
                          <a:effectLst/>
                        </a:rPr>
                        <a:t>010 al 190</a:t>
                      </a:r>
                      <a:r>
                        <a:rPr lang="es-MX" sz="1200" dirty="0">
                          <a:effectLst/>
                        </a:rPr>
                        <a:t> </a:t>
                      </a:r>
                    </a:p>
                    <a:p>
                      <a:pPr algn="ctr" fontAlgn="base"/>
                      <a:r>
                        <a:rPr lang="es-MX" sz="1200" dirty="0">
                          <a:effectLst/>
                        </a:rPr>
                        <a:t> </a:t>
                      </a:r>
                    </a:p>
                    <a:p>
                      <a:pPr algn="ctr" fontAlgn="base"/>
                      <a:r>
                        <a:rPr lang="es-ES" sz="1200" dirty="0">
                          <a:effectLst/>
                        </a:rPr>
                        <a:t>010 al 190</a:t>
                      </a:r>
                      <a:r>
                        <a:rPr lang="es-MX" sz="1200" dirty="0">
                          <a:effectLst/>
                        </a:rPr>
                        <a:t> </a:t>
                      </a:r>
                    </a:p>
                    <a:p>
                      <a:pPr algn="ctr" fontAlgn="base"/>
                      <a:r>
                        <a:rPr lang="es-MX" sz="1200" dirty="0">
                          <a:effectLst/>
                        </a:rPr>
                        <a:t> </a:t>
                      </a:r>
                    </a:p>
                    <a:p>
                      <a:pPr algn="ctr" fontAlgn="base"/>
                      <a:r>
                        <a:rPr lang="es-ES" sz="1200" dirty="0">
                          <a:effectLst/>
                        </a:rPr>
                        <a:t>010 al 190</a:t>
                      </a:r>
                      <a:r>
                        <a:rPr lang="es-MX" sz="1200" dirty="0">
                          <a:effectLst/>
                        </a:rPr>
                        <a:t> </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solidFill>
                      <a:schemeClr val="bg1">
                        <a:alpha val="20000"/>
                      </a:schemeClr>
                    </a:solidFill>
                  </a:tcPr>
                </a:tc>
                <a:extLst>
                  <a:ext uri="{0D108BD9-81ED-4DB2-BD59-A6C34878D82A}">
                    <a16:rowId xmlns:a16="http://schemas.microsoft.com/office/drawing/2014/main" val="3291549622"/>
                  </a:ext>
                </a:extLst>
              </a:tr>
            </a:tbl>
          </a:graphicData>
        </a:graphic>
      </p:graphicFrame>
    </p:spTree>
    <p:extLst>
      <p:ext uri="{BB962C8B-B14F-4D97-AF65-F5344CB8AC3E}">
        <p14:creationId xmlns:p14="http://schemas.microsoft.com/office/powerpoint/2010/main" val="2723653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Consideraciones Generales</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Información general sobre la forma en que se debe entregar la Información Estadística por Operación, Ramo o Seguro relacionado con el RR-8.</a:t>
            </a:r>
            <a:endParaRPr lang="es-MX" sz="2000" dirty="0"/>
          </a:p>
        </p:txBody>
      </p:sp>
    </p:spTree>
    <p:extLst>
      <p:ext uri="{BB962C8B-B14F-4D97-AF65-F5344CB8AC3E}">
        <p14:creationId xmlns:p14="http://schemas.microsoft.com/office/powerpoint/2010/main" val="281995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Suma asegurada</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MX" dirty="0"/>
              <a:t>Se reportará el monto de las obligaciones asumidas en el seguro directo de la cobertura básica de cada ramo, que se encuentren en vigor a la fecha de cierre del reporte. En el caso del ramo de automóviles y pensiones esta variable se reportará en ceros. </a:t>
            </a:r>
          </a:p>
          <a:p>
            <a:pPr algn="just"/>
            <a:r>
              <a:rPr lang="es-MX" dirty="0"/>
              <a:t>En los seguros con suma asegurada ilimitada se deberá reportar el monto mayor de suma asegurada que la institución estime técnicamente, con base en sus Esquemas de Reaseguro y su Nota Técnica.</a:t>
            </a:r>
          </a:p>
          <a:p>
            <a:pPr marL="177800" indent="0" algn="just">
              <a:spcBef>
                <a:spcPts val="0"/>
              </a:spcBef>
            </a:pPr>
            <a:endParaRPr lang="es-ES" dirty="0"/>
          </a:p>
          <a:p>
            <a:pPr algn="just"/>
            <a:r>
              <a:rPr lang="es-ES" dirty="0"/>
              <a:t>La suma asegurada deberá reportarse neta de coaseguro, en el caso que exista coaseguro entre compañías.</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547359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del siniestro</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del siniestro del seguro directo que haya afectado la contabilidad durante el período de reporte. </a:t>
            </a:r>
          </a:p>
          <a:p>
            <a:pPr lvl="0" algn="just"/>
            <a:r>
              <a:rPr lang="es-ES" dirty="0"/>
              <a:t>Los montos reportados de cada Ramo,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156FC9B8-CCC6-4A97-91CF-9BC8230FCB71}"/>
              </a:ext>
            </a:extLst>
          </p:cNvPr>
          <p:cNvGraphicFramePr>
            <a:graphicFrameLocks noGrp="1"/>
          </p:cNvGraphicFramePr>
          <p:nvPr>
            <p:extLst>
              <p:ext uri="{D42A27DB-BD31-4B8C-83A1-F6EECF244321}">
                <p14:modId xmlns:p14="http://schemas.microsoft.com/office/powerpoint/2010/main" val="276160592"/>
              </p:ext>
            </p:extLst>
          </p:nvPr>
        </p:nvGraphicFramePr>
        <p:xfrm>
          <a:off x="3124200" y="4389914"/>
          <a:ext cx="5699760" cy="2091145"/>
        </p:xfrm>
        <a:graphic>
          <a:graphicData uri="http://schemas.openxmlformats.org/drawingml/2006/table">
            <a:tbl>
              <a:tblPr firstRow="1" firstCol="1" lastRow="1" lastCol="1" bandRow="1" bandCol="1">
                <a:tableStyleId>{9D7B26C5-4107-4FEC-AEDC-1716B250A1EF}</a:tableStyleId>
              </a:tblPr>
              <a:tblGrid>
                <a:gridCol w="1137510">
                  <a:extLst>
                    <a:ext uri="{9D8B030D-6E8A-4147-A177-3AD203B41FA5}">
                      <a16:colId xmlns:a16="http://schemas.microsoft.com/office/drawing/2014/main" val="3084674785"/>
                    </a:ext>
                  </a:extLst>
                </a:gridCol>
                <a:gridCol w="2062712">
                  <a:extLst>
                    <a:ext uri="{9D8B030D-6E8A-4147-A177-3AD203B41FA5}">
                      <a16:colId xmlns:a16="http://schemas.microsoft.com/office/drawing/2014/main" val="2483653951"/>
                    </a:ext>
                  </a:extLst>
                </a:gridCol>
                <a:gridCol w="2499538">
                  <a:extLst>
                    <a:ext uri="{9D8B030D-6E8A-4147-A177-3AD203B41FA5}">
                      <a16:colId xmlns:a16="http://schemas.microsoft.com/office/drawing/2014/main" val="845087523"/>
                    </a:ext>
                  </a:extLst>
                </a:gridCol>
              </a:tblGrid>
              <a:tr h="364966">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51121390"/>
                  </a:ext>
                </a:extLst>
              </a:tr>
              <a:tr h="742101">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050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371596"/>
                  </a:ext>
                </a:extLst>
              </a:tr>
              <a:tr h="556576">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050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841846"/>
                  </a:ext>
                </a:extLst>
              </a:tr>
              <a:tr h="213354">
                <a:tc>
                  <a:txBody>
                    <a:bodyPr/>
                    <a:lstStyle/>
                    <a:p>
                      <a:pPr algn="ctr"/>
                      <a:r>
                        <a:rPr lang="es-ES" sz="1200" b="0">
                          <a:effectLst/>
                        </a:rPr>
                        <a:t>Vida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050+060+070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3224838"/>
                  </a:ext>
                </a:extLst>
              </a:tr>
              <a:tr h="213354">
                <a:tc>
                  <a:txBody>
                    <a:bodyPr/>
                    <a:lstStyle/>
                    <a:p>
                      <a:pPr algn="ctr"/>
                      <a:r>
                        <a:rPr lang="es-ES" sz="1200" b="0">
                          <a:effectLst/>
                        </a:rPr>
                        <a:t>Pensiones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896620" algn="ctr"/>
                          <a:tab pos="1793875" algn="r"/>
                        </a:tabLst>
                      </a:pPr>
                      <a:r>
                        <a:rPr lang="es-ES" sz="1200" b="0">
                          <a:effectLst/>
                        </a:rPr>
                        <a:t>	050 + 060+120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020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46262718"/>
                  </a:ext>
                </a:extLst>
              </a:tr>
            </a:tbl>
          </a:graphicData>
        </a:graphic>
      </p:graphicFrame>
    </p:spTree>
    <p:extLst>
      <p:ext uri="{BB962C8B-B14F-4D97-AF65-F5344CB8AC3E}">
        <p14:creationId xmlns:p14="http://schemas.microsoft.com/office/powerpoint/2010/main" val="414400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vencimientos</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vencimientos del seguro directo que haya afectado la contabilidad durante el período de reporte. </a:t>
            </a:r>
          </a:p>
          <a:p>
            <a:pPr lvl="0" algn="just"/>
            <a:r>
              <a:rPr lang="es-ES" dirty="0"/>
              <a:t>Los montos reportados,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3" name="Tabla 2">
            <a:extLst>
              <a:ext uri="{FF2B5EF4-FFF2-40B4-BE49-F238E27FC236}">
                <a16:creationId xmlns:a16="http://schemas.microsoft.com/office/drawing/2014/main" id="{05C42CAD-8226-415A-9570-059FCC652EEA}"/>
              </a:ext>
            </a:extLst>
          </p:cNvPr>
          <p:cNvGraphicFramePr>
            <a:graphicFrameLocks noGrp="1"/>
          </p:cNvGraphicFramePr>
          <p:nvPr>
            <p:extLst>
              <p:ext uri="{D42A27DB-BD31-4B8C-83A1-F6EECF244321}">
                <p14:modId xmlns:p14="http://schemas.microsoft.com/office/powerpoint/2010/main" val="3349091514"/>
              </p:ext>
            </p:extLst>
          </p:nvPr>
        </p:nvGraphicFramePr>
        <p:xfrm>
          <a:off x="2992120" y="4812824"/>
          <a:ext cx="6202680" cy="841216"/>
        </p:xfrm>
        <a:graphic>
          <a:graphicData uri="http://schemas.openxmlformats.org/drawingml/2006/table">
            <a:tbl>
              <a:tblPr firstRow="1" firstCol="1" lastRow="1" lastCol="1" bandRow="1" bandCol="1">
                <a:tableStyleId>{9D7B26C5-4107-4FEC-AEDC-1716B250A1EF}</a:tableStyleId>
              </a:tblPr>
              <a:tblGrid>
                <a:gridCol w="1127966">
                  <a:extLst>
                    <a:ext uri="{9D8B030D-6E8A-4147-A177-3AD203B41FA5}">
                      <a16:colId xmlns:a16="http://schemas.microsoft.com/office/drawing/2014/main" val="4154367847"/>
                    </a:ext>
                  </a:extLst>
                </a:gridCol>
                <a:gridCol w="2294411">
                  <a:extLst>
                    <a:ext uri="{9D8B030D-6E8A-4147-A177-3AD203B41FA5}">
                      <a16:colId xmlns:a16="http://schemas.microsoft.com/office/drawing/2014/main" val="2514943577"/>
                    </a:ext>
                  </a:extLst>
                </a:gridCol>
                <a:gridCol w="2780303">
                  <a:extLst>
                    <a:ext uri="{9D8B030D-6E8A-4147-A177-3AD203B41FA5}">
                      <a16:colId xmlns:a16="http://schemas.microsoft.com/office/drawing/2014/main" val="3101912021"/>
                    </a:ext>
                  </a:extLst>
                </a:gridCol>
              </a:tblGrid>
              <a:tr h="534105">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78714441"/>
                  </a:ext>
                </a:extLst>
              </a:tr>
              <a:tr h="307111">
                <a:tc>
                  <a:txBody>
                    <a:bodyPr/>
                    <a:lstStyle/>
                    <a:p>
                      <a:pPr algn="ctr"/>
                      <a:r>
                        <a:rPr lang="es-ES" sz="1200">
                          <a:effectLst/>
                        </a:rPr>
                        <a:t>Vida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a:effectLst/>
                        </a:rPr>
                        <a:t>080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dirty="0">
                          <a:effectLst/>
                        </a:rPr>
                        <a:t>010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9111573"/>
                  </a:ext>
                </a:extLst>
              </a:tr>
            </a:tbl>
          </a:graphicData>
        </a:graphic>
      </p:graphicFrame>
    </p:spTree>
    <p:extLst>
      <p:ext uri="{BB962C8B-B14F-4D97-AF65-F5344CB8AC3E}">
        <p14:creationId xmlns:p14="http://schemas.microsoft.com/office/powerpoint/2010/main" val="1669335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rescate</a:t>
            </a:r>
            <a:endParaRPr dirty="0"/>
          </a:p>
        </p:txBody>
      </p:sp>
      <p:sp>
        <p:nvSpPr>
          <p:cNvPr id="151" name="Google Shape;151;p3"/>
          <p:cNvSpPr txBox="1">
            <a:spLocks noGrp="1"/>
          </p:cNvSpPr>
          <p:nvPr>
            <p:ph type="body" idx="1"/>
          </p:nvPr>
        </p:nvSpPr>
        <p:spPr>
          <a:xfrm>
            <a:off x="381000" y="2072639"/>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rescates del seguro directo que haya afectado la contabilidad durante el período de reporte. </a:t>
            </a:r>
            <a:endParaRPr lang="es-MX" dirty="0"/>
          </a:p>
          <a:p>
            <a:pPr algn="just"/>
            <a:r>
              <a:rPr lang="es-ES" dirty="0"/>
              <a:t>Los montos reportados, deberán coincidir con lo registrado en el Reporte Relativo al Costo de Siniestralidad que se contempla en el Reporte Regulatorio Sobre Estados Financieros (RR7) de acuerdo a la siguiente relación:</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B1B1EA54-3A81-4EEE-B97D-D04C26BC5D58}"/>
              </a:ext>
            </a:extLst>
          </p:cNvPr>
          <p:cNvGraphicFramePr>
            <a:graphicFrameLocks noGrp="1"/>
          </p:cNvGraphicFramePr>
          <p:nvPr>
            <p:extLst>
              <p:ext uri="{D42A27DB-BD31-4B8C-83A1-F6EECF244321}">
                <p14:modId xmlns:p14="http://schemas.microsoft.com/office/powerpoint/2010/main" val="3015376197"/>
              </p:ext>
            </p:extLst>
          </p:nvPr>
        </p:nvGraphicFramePr>
        <p:xfrm>
          <a:off x="2499360" y="4508024"/>
          <a:ext cx="6080760" cy="1115536"/>
        </p:xfrm>
        <a:graphic>
          <a:graphicData uri="http://schemas.openxmlformats.org/drawingml/2006/table">
            <a:tbl>
              <a:tblPr firstRow="1" firstCol="1" lastRow="1" lastCol="1" bandRow="1" bandCol="1">
                <a:tableStyleId>{9D7B26C5-4107-4FEC-AEDC-1716B250A1EF}</a:tableStyleId>
              </a:tblPr>
              <a:tblGrid>
                <a:gridCol w="1105795">
                  <a:extLst>
                    <a:ext uri="{9D8B030D-6E8A-4147-A177-3AD203B41FA5}">
                      <a16:colId xmlns:a16="http://schemas.microsoft.com/office/drawing/2014/main" val="3098914643"/>
                    </a:ext>
                  </a:extLst>
                </a:gridCol>
                <a:gridCol w="2249312">
                  <a:extLst>
                    <a:ext uri="{9D8B030D-6E8A-4147-A177-3AD203B41FA5}">
                      <a16:colId xmlns:a16="http://schemas.microsoft.com/office/drawing/2014/main" val="2514237662"/>
                    </a:ext>
                  </a:extLst>
                </a:gridCol>
                <a:gridCol w="2725653">
                  <a:extLst>
                    <a:ext uri="{9D8B030D-6E8A-4147-A177-3AD203B41FA5}">
                      <a16:colId xmlns:a16="http://schemas.microsoft.com/office/drawing/2014/main" val="1229879933"/>
                    </a:ext>
                  </a:extLst>
                </a:gridCol>
              </a:tblGrid>
              <a:tr h="708277">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1808238388"/>
                  </a:ext>
                </a:extLst>
              </a:tr>
              <a:tr h="407259">
                <a:tc>
                  <a:txBody>
                    <a:bodyPr/>
                    <a:lstStyle/>
                    <a:p>
                      <a:pPr algn="ctr"/>
                      <a:r>
                        <a:rPr lang="es-ES" sz="1200">
                          <a:effectLst/>
                        </a:rPr>
                        <a:t>Vida</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a:effectLst/>
                        </a:rPr>
                        <a:t>090 </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s-ES" sz="1200" dirty="0">
                          <a:effectLst/>
                        </a:rPr>
                        <a:t>010</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2096897"/>
                  </a:ext>
                </a:extLst>
              </a:tr>
            </a:tbl>
          </a:graphicData>
        </a:graphic>
      </p:graphicFrame>
    </p:spTree>
    <p:extLst>
      <p:ext uri="{BB962C8B-B14F-4D97-AF65-F5344CB8AC3E}">
        <p14:creationId xmlns:p14="http://schemas.microsoft.com/office/powerpoint/2010/main" val="519563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Gastos de ajuste</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gastos de ajuste a los siniestros del seguro directo que haya afectado la contabilidad durante el período de reporte. </a:t>
            </a:r>
          </a:p>
          <a:p>
            <a:pPr lvl="0" algn="just"/>
            <a:r>
              <a:rPr lang="es-ES" dirty="0"/>
              <a:t>Los montos reportados de cada Ramo,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3" name="Tabla 2">
            <a:extLst>
              <a:ext uri="{FF2B5EF4-FFF2-40B4-BE49-F238E27FC236}">
                <a16:creationId xmlns:a16="http://schemas.microsoft.com/office/drawing/2014/main" id="{86470D69-F07F-43C5-A92F-72599359DF59}"/>
              </a:ext>
            </a:extLst>
          </p:cNvPr>
          <p:cNvGraphicFramePr>
            <a:graphicFrameLocks noGrp="1"/>
          </p:cNvGraphicFramePr>
          <p:nvPr>
            <p:extLst>
              <p:ext uri="{D42A27DB-BD31-4B8C-83A1-F6EECF244321}">
                <p14:modId xmlns:p14="http://schemas.microsoft.com/office/powerpoint/2010/main" val="3862083233"/>
              </p:ext>
            </p:extLst>
          </p:nvPr>
        </p:nvGraphicFramePr>
        <p:xfrm>
          <a:off x="2727960" y="4585652"/>
          <a:ext cx="6172200" cy="1922355"/>
        </p:xfrm>
        <a:graphic>
          <a:graphicData uri="http://schemas.openxmlformats.org/drawingml/2006/table">
            <a:tbl>
              <a:tblPr firstRow="1" firstCol="1" lastRow="1" lastCol="1" bandRow="1" bandCol="1">
                <a:tableStyleId>{9D7B26C5-4107-4FEC-AEDC-1716B250A1EF}</a:tableStyleId>
              </a:tblPr>
              <a:tblGrid>
                <a:gridCol w="1231796">
                  <a:extLst>
                    <a:ext uri="{9D8B030D-6E8A-4147-A177-3AD203B41FA5}">
                      <a16:colId xmlns:a16="http://schemas.microsoft.com/office/drawing/2014/main" val="1269040678"/>
                    </a:ext>
                  </a:extLst>
                </a:gridCol>
                <a:gridCol w="2233685">
                  <a:extLst>
                    <a:ext uri="{9D8B030D-6E8A-4147-A177-3AD203B41FA5}">
                      <a16:colId xmlns:a16="http://schemas.microsoft.com/office/drawing/2014/main" val="3222141739"/>
                    </a:ext>
                  </a:extLst>
                </a:gridCol>
                <a:gridCol w="2706719">
                  <a:extLst>
                    <a:ext uri="{9D8B030D-6E8A-4147-A177-3AD203B41FA5}">
                      <a16:colId xmlns:a16="http://schemas.microsoft.com/office/drawing/2014/main" val="1287417771"/>
                    </a:ext>
                  </a:extLst>
                </a:gridCol>
              </a:tblGrid>
              <a:tr h="334752">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35725988"/>
                  </a:ext>
                </a:extLst>
              </a:tr>
              <a:tr h="669503">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100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031, 034, 037</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8542733"/>
                  </a:ext>
                </a:extLst>
              </a:tr>
              <a:tr h="502128">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100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449583"/>
                  </a:ext>
                </a:extLst>
              </a:tr>
              <a:tr h="192482">
                <a:tc>
                  <a:txBody>
                    <a:bodyPr/>
                    <a:lstStyle/>
                    <a:p>
                      <a:pPr algn="ctr"/>
                      <a:r>
                        <a:rPr lang="es-ES" sz="1200" b="0">
                          <a:effectLst/>
                        </a:rPr>
                        <a:t>Vida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100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6693520"/>
                  </a:ext>
                </a:extLst>
              </a:tr>
              <a:tr h="192482">
                <a:tc>
                  <a:txBody>
                    <a:bodyPr/>
                    <a:lstStyle/>
                    <a:p>
                      <a:pPr algn="ctr"/>
                      <a:r>
                        <a:rPr lang="es-ES" sz="1200" b="0">
                          <a:effectLst/>
                        </a:rPr>
                        <a:t>Pensiones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100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020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5406273"/>
                  </a:ext>
                </a:extLst>
              </a:tr>
            </a:tbl>
          </a:graphicData>
        </a:graphic>
      </p:graphicFrame>
    </p:spTree>
    <p:extLst>
      <p:ext uri="{BB962C8B-B14F-4D97-AF65-F5344CB8AC3E}">
        <p14:creationId xmlns:p14="http://schemas.microsoft.com/office/powerpoint/2010/main" val="3291914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dividendo</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dividendos de las pólizas del seguro directo que haya afectado la contabilidad durante el período de reporte. </a:t>
            </a:r>
          </a:p>
          <a:p>
            <a:pPr lvl="0" algn="just"/>
            <a:r>
              <a:rPr lang="es-ES" dirty="0"/>
              <a:t>Los montos reportados de cada Ramo, deberán coincidir con lo registrado en el Reporte Relativo al Costo de Siniestralidad que se contempla en el Reporte Regulatorio Sobre Estados Financieros (RR7) de acuerdo a la siguiente relación:</a:t>
            </a:r>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4" name="Tabla 3">
            <a:extLst>
              <a:ext uri="{FF2B5EF4-FFF2-40B4-BE49-F238E27FC236}">
                <a16:creationId xmlns:a16="http://schemas.microsoft.com/office/drawing/2014/main" id="{964F078C-65EA-4E5E-9E21-A0033185544A}"/>
              </a:ext>
            </a:extLst>
          </p:cNvPr>
          <p:cNvGraphicFramePr>
            <a:graphicFrameLocks noGrp="1"/>
          </p:cNvGraphicFramePr>
          <p:nvPr>
            <p:extLst>
              <p:ext uri="{D42A27DB-BD31-4B8C-83A1-F6EECF244321}">
                <p14:modId xmlns:p14="http://schemas.microsoft.com/office/powerpoint/2010/main" val="4073021944"/>
              </p:ext>
            </p:extLst>
          </p:nvPr>
        </p:nvGraphicFramePr>
        <p:xfrm>
          <a:off x="2651760" y="4629944"/>
          <a:ext cx="7143865" cy="1839466"/>
        </p:xfrm>
        <a:graphic>
          <a:graphicData uri="http://schemas.openxmlformats.org/drawingml/2006/table">
            <a:tbl>
              <a:tblPr firstRow="1" firstCol="1" lastRow="1" lastCol="1" bandRow="1" bandCol="1">
                <a:tableStyleId>{9D7B26C5-4107-4FEC-AEDC-1716B250A1EF}</a:tableStyleId>
              </a:tblPr>
              <a:tblGrid>
                <a:gridCol w="1457276">
                  <a:extLst>
                    <a:ext uri="{9D8B030D-6E8A-4147-A177-3AD203B41FA5}">
                      <a16:colId xmlns:a16="http://schemas.microsoft.com/office/drawing/2014/main" val="1120402962"/>
                    </a:ext>
                  </a:extLst>
                </a:gridCol>
                <a:gridCol w="2484407">
                  <a:extLst>
                    <a:ext uri="{9D8B030D-6E8A-4147-A177-3AD203B41FA5}">
                      <a16:colId xmlns:a16="http://schemas.microsoft.com/office/drawing/2014/main" val="1411829464"/>
                    </a:ext>
                  </a:extLst>
                </a:gridCol>
                <a:gridCol w="3202182">
                  <a:extLst>
                    <a:ext uri="{9D8B030D-6E8A-4147-A177-3AD203B41FA5}">
                      <a16:colId xmlns:a16="http://schemas.microsoft.com/office/drawing/2014/main" val="1426984847"/>
                    </a:ext>
                  </a:extLst>
                </a:gridCol>
              </a:tblGrid>
              <a:tr h="362456">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86913142"/>
                  </a:ext>
                </a:extLst>
              </a:tr>
              <a:tr h="724913">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031, 034, 037</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087695"/>
                  </a:ext>
                </a:extLst>
              </a:tr>
              <a:tr h="543685">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8495242"/>
                  </a:ext>
                </a:extLst>
              </a:tr>
              <a:tr h="208412">
                <a:tc>
                  <a:txBody>
                    <a:bodyPr/>
                    <a:lstStyle/>
                    <a:p>
                      <a:pPr algn="ctr"/>
                      <a:r>
                        <a:rPr lang="es-ES" sz="1200" b="0">
                          <a:effectLst/>
                        </a:rPr>
                        <a:t>Vida</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010 </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7204330"/>
                  </a:ext>
                </a:extLst>
              </a:tr>
            </a:tbl>
          </a:graphicData>
        </a:graphic>
      </p:graphicFrame>
    </p:spTree>
    <p:extLst>
      <p:ext uri="{BB962C8B-B14F-4D97-AF65-F5344CB8AC3E}">
        <p14:creationId xmlns:p14="http://schemas.microsoft.com/office/powerpoint/2010/main" val="1159536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salvamentos</a:t>
            </a:r>
            <a:endParaRPr dirty="0"/>
          </a:p>
        </p:txBody>
      </p:sp>
      <p:sp>
        <p:nvSpPr>
          <p:cNvPr id="151" name="Google Shape;151;p3"/>
          <p:cNvSpPr txBox="1">
            <a:spLocks noGrp="1"/>
          </p:cNvSpPr>
          <p:nvPr>
            <p:ph type="body" idx="1"/>
          </p:nvPr>
        </p:nvSpPr>
        <p:spPr>
          <a:xfrm>
            <a:off x="380114"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los salvamentos por siniestros del seguro directo que haya afectado la contabilidad durante el período de reporte. </a:t>
            </a:r>
            <a:endParaRPr lang="es-MX" dirty="0"/>
          </a:p>
          <a:p>
            <a:pPr algn="just"/>
            <a:r>
              <a:rPr lang="es-ES" dirty="0"/>
              <a:t>Los montos reportados de cada Ramo, deberán coincidir con lo registrado en el Reporte Relativo al Costo de Siniestralidad que se contempla en el Reporte Regulatorio Sobre Estados Financieros (RR7) de acuerdo a la siguiente relación:</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F889E90F-1E01-4C81-A106-D6D4EFBF35DC}"/>
              </a:ext>
            </a:extLst>
          </p:cNvPr>
          <p:cNvGraphicFramePr>
            <a:graphicFrameLocks noGrp="1"/>
          </p:cNvGraphicFramePr>
          <p:nvPr>
            <p:extLst>
              <p:ext uri="{D42A27DB-BD31-4B8C-83A1-F6EECF244321}">
                <p14:modId xmlns:p14="http://schemas.microsoft.com/office/powerpoint/2010/main" val="2731392527"/>
              </p:ext>
            </p:extLst>
          </p:nvPr>
        </p:nvGraphicFramePr>
        <p:xfrm>
          <a:off x="3017520" y="4595654"/>
          <a:ext cx="6619774" cy="1636389"/>
        </p:xfrm>
        <a:graphic>
          <a:graphicData uri="http://schemas.openxmlformats.org/drawingml/2006/table">
            <a:tbl>
              <a:tblPr firstRow="1" firstCol="1" lastRow="1" lastCol="1" bandRow="1" bandCol="1">
                <a:tableStyleId>{9D7B26C5-4107-4FEC-AEDC-1716B250A1EF}</a:tableStyleId>
              </a:tblPr>
              <a:tblGrid>
                <a:gridCol w="1350366">
                  <a:extLst>
                    <a:ext uri="{9D8B030D-6E8A-4147-A177-3AD203B41FA5}">
                      <a16:colId xmlns:a16="http://schemas.microsoft.com/office/drawing/2014/main" val="2600484114"/>
                    </a:ext>
                  </a:extLst>
                </a:gridCol>
                <a:gridCol w="2302145">
                  <a:extLst>
                    <a:ext uri="{9D8B030D-6E8A-4147-A177-3AD203B41FA5}">
                      <a16:colId xmlns:a16="http://schemas.microsoft.com/office/drawing/2014/main" val="1137755564"/>
                    </a:ext>
                  </a:extLst>
                </a:gridCol>
                <a:gridCol w="2967263">
                  <a:extLst>
                    <a:ext uri="{9D8B030D-6E8A-4147-A177-3AD203B41FA5}">
                      <a16:colId xmlns:a16="http://schemas.microsoft.com/office/drawing/2014/main" val="1148201136"/>
                    </a:ext>
                  </a:extLst>
                </a:gridCol>
              </a:tblGrid>
              <a:tr h="363642">
                <a:tc>
                  <a:txBody>
                    <a:bodyPr/>
                    <a:lstStyle/>
                    <a:p>
                      <a:pPr algn="ctr">
                        <a:spcAft>
                          <a:spcPts val="600"/>
                        </a:spcAft>
                      </a:pPr>
                      <a:r>
                        <a:rPr lang="es-ES" sz="1200" dirty="0">
                          <a:effectLst/>
                        </a:rPr>
                        <a:t>Operación</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Clave costo de siniestralidad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600"/>
                        </a:spcAft>
                      </a:pPr>
                      <a:r>
                        <a:rPr lang="es-ES" sz="1200" dirty="0">
                          <a:effectLst/>
                        </a:rPr>
                        <a:t>Aplicable a los ramos: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val="550954027"/>
                  </a:ext>
                </a:extLst>
              </a:tr>
              <a:tr h="727284">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dirty="0">
                          <a:effectLst/>
                        </a:rPr>
                        <a:t>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73344830"/>
                  </a:ext>
                </a:extLst>
              </a:tr>
              <a:tr h="545463">
                <a:tc>
                  <a:txBody>
                    <a:bodyPr/>
                    <a:lstStyle/>
                    <a:p>
                      <a:pPr algn="ctr"/>
                      <a:r>
                        <a:rPr lang="es-ES" sz="1200" b="0">
                          <a:effectLst/>
                        </a:rPr>
                        <a:t>Daños</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a:effectLst/>
                        </a:rPr>
                        <a:t>190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732036869"/>
                  </a:ext>
                </a:extLst>
              </a:tr>
            </a:tbl>
          </a:graphicData>
        </a:graphic>
      </p:graphicFrame>
    </p:spTree>
    <p:extLst>
      <p:ext uri="{BB962C8B-B14F-4D97-AF65-F5344CB8AC3E}">
        <p14:creationId xmlns:p14="http://schemas.microsoft.com/office/powerpoint/2010/main" val="1360273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Monto de recuperaciones</a:t>
            </a:r>
            <a:endParaRPr dirty="0"/>
          </a:p>
        </p:txBody>
      </p:sp>
      <p:sp>
        <p:nvSpPr>
          <p:cNvPr id="151" name="Google Shape;151;p3"/>
          <p:cNvSpPr txBox="1">
            <a:spLocks noGrp="1"/>
          </p:cNvSpPr>
          <p:nvPr>
            <p:ph type="body" idx="1"/>
          </p:nvPr>
        </p:nvSpPr>
        <p:spPr>
          <a:xfrm>
            <a:off x="381000" y="1818331"/>
            <a:ext cx="11298810" cy="4413711"/>
          </a:xfrm>
          <a:prstGeom prst="rect">
            <a:avLst/>
          </a:prstGeom>
          <a:noFill/>
          <a:ln>
            <a:noFill/>
          </a:ln>
        </p:spPr>
        <p:txBody>
          <a:bodyPr spcFirstLastPara="1" wrap="square" lIns="91425" tIns="45700" rIns="91425" bIns="45700" anchor="t" anchorCtr="0">
            <a:normAutofit/>
          </a:bodyPr>
          <a:lstStyle/>
          <a:p>
            <a:pPr lvl="0" algn="just"/>
            <a:r>
              <a:rPr lang="es-ES" dirty="0"/>
              <a:t>Deberá reportarse el monto de las recuperaciones de terceros por siniestros y copagos del seguro directo que haya afectado la contabilidad durante el período de reporte. </a:t>
            </a:r>
            <a:endParaRPr lang="es-MX" dirty="0"/>
          </a:p>
          <a:p>
            <a:pPr algn="just"/>
            <a:r>
              <a:rPr lang="es-ES" dirty="0"/>
              <a:t>Los montos reportados de cada Ramo, deberán coincidir con lo registrado en el Reporte Relativo al Costo de Siniestralidad que se contempla en el Reporte Regulatorio Sobre Estados Financieros (RR7) de acuerdo a la siguiente relación:</a:t>
            </a:r>
            <a:endParaRPr lang="es-MX" dirty="0"/>
          </a:p>
          <a:p>
            <a:pPr marL="177800" indent="0" algn="just">
              <a:spcBef>
                <a:spcPts val="0"/>
              </a:spcBef>
            </a:pPr>
            <a:endParaRPr lang="es-ES"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graphicFrame>
        <p:nvGraphicFramePr>
          <p:cNvPr id="2" name="Tabla 1">
            <a:extLst>
              <a:ext uri="{FF2B5EF4-FFF2-40B4-BE49-F238E27FC236}">
                <a16:creationId xmlns:a16="http://schemas.microsoft.com/office/drawing/2014/main" id="{143FF87F-6B0D-4B2E-AFF9-1CFB21A1F950}"/>
              </a:ext>
            </a:extLst>
          </p:cNvPr>
          <p:cNvGraphicFramePr>
            <a:graphicFrameLocks noGrp="1"/>
          </p:cNvGraphicFramePr>
          <p:nvPr>
            <p:extLst>
              <p:ext uri="{D42A27DB-BD31-4B8C-83A1-F6EECF244321}">
                <p14:modId xmlns:p14="http://schemas.microsoft.com/office/powerpoint/2010/main" val="2961167761"/>
              </p:ext>
            </p:extLst>
          </p:nvPr>
        </p:nvGraphicFramePr>
        <p:xfrm>
          <a:off x="2590800" y="4458494"/>
          <a:ext cx="6263640" cy="1773549"/>
        </p:xfrm>
        <a:graphic>
          <a:graphicData uri="http://schemas.openxmlformats.org/drawingml/2006/table">
            <a:tbl>
              <a:tblPr firstRow="1" firstCol="1" lastRow="1" lastCol="1" bandRow="1" bandCol="1">
                <a:tableStyleId>{9D7B26C5-4107-4FEC-AEDC-1716B250A1EF}</a:tableStyleId>
              </a:tblPr>
              <a:tblGrid>
                <a:gridCol w="1277718">
                  <a:extLst>
                    <a:ext uri="{9D8B030D-6E8A-4147-A177-3AD203B41FA5}">
                      <a16:colId xmlns:a16="http://schemas.microsoft.com/office/drawing/2014/main" val="3357277585"/>
                    </a:ext>
                  </a:extLst>
                </a:gridCol>
                <a:gridCol w="2178293">
                  <a:extLst>
                    <a:ext uri="{9D8B030D-6E8A-4147-A177-3AD203B41FA5}">
                      <a16:colId xmlns:a16="http://schemas.microsoft.com/office/drawing/2014/main" val="4065382502"/>
                    </a:ext>
                  </a:extLst>
                </a:gridCol>
                <a:gridCol w="2807629">
                  <a:extLst>
                    <a:ext uri="{9D8B030D-6E8A-4147-A177-3AD203B41FA5}">
                      <a16:colId xmlns:a16="http://schemas.microsoft.com/office/drawing/2014/main" val="3654838242"/>
                    </a:ext>
                  </a:extLst>
                </a:gridCol>
              </a:tblGrid>
              <a:tr h="394122">
                <a:tc>
                  <a:txBody>
                    <a:bodyPr/>
                    <a:lstStyle/>
                    <a:p>
                      <a:pPr algn="ctr">
                        <a:spcAft>
                          <a:spcPts val="600"/>
                        </a:spcAft>
                      </a:pPr>
                      <a:r>
                        <a:rPr lang="es-ES" sz="1200">
                          <a:effectLst/>
                        </a:rPr>
                        <a:t>Operación</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a:effectLst/>
                        </a:rPr>
                        <a:t>Clave costo de siniestralidad</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600"/>
                        </a:spcAft>
                      </a:pPr>
                      <a:r>
                        <a:rPr lang="es-ES" sz="1200">
                          <a:effectLst/>
                        </a:rPr>
                        <a:t>Aplicable a los ramos:</a:t>
                      </a:r>
                      <a:endParaRPr lang="es-MX"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64866"/>
                  </a:ext>
                </a:extLst>
              </a:tr>
              <a:tr h="788244">
                <a:tc>
                  <a:txBody>
                    <a:bodyPr/>
                    <a:lstStyle/>
                    <a:p>
                      <a:pPr algn="ctr"/>
                      <a:r>
                        <a:rPr lang="es-ES" sz="1200" b="0" dirty="0">
                          <a:effectLst/>
                        </a:rPr>
                        <a:t>Accidentes y</a:t>
                      </a:r>
                      <a:endParaRPr lang="es-MX" sz="1200" b="0" dirty="0">
                        <a:effectLst/>
                      </a:endParaRPr>
                    </a:p>
                    <a:p>
                      <a:pPr algn="ctr"/>
                      <a:r>
                        <a:rPr lang="es-ES" sz="1200" b="0" dirty="0">
                          <a:effectLst/>
                        </a:rPr>
                        <a:t>Enfermedades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200+210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031, 034, 037</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1565130"/>
                  </a:ext>
                </a:extLst>
              </a:tr>
              <a:tr h="591183">
                <a:tc>
                  <a:txBody>
                    <a:bodyPr/>
                    <a:lstStyle/>
                    <a:p>
                      <a:pPr algn="ctr"/>
                      <a:r>
                        <a:rPr lang="es-ES" sz="1200" b="0" dirty="0">
                          <a:effectLst/>
                        </a:rPr>
                        <a:t>Daños</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a:effectLst/>
                        </a:rPr>
                        <a:t>200</a:t>
                      </a:r>
                      <a:endParaRPr lang="es-MX" sz="1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s-ES" sz="1200" b="0" dirty="0">
                          <a:effectLst/>
                        </a:rPr>
                        <a:t>040, 051, 052,  060, 071, 073, 080, 090, 100, 103, 106, 111, 112 y 190</a:t>
                      </a:r>
                      <a:endParaRPr lang="es-MX" sz="12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967051"/>
                  </a:ext>
                </a:extLst>
              </a:tr>
            </a:tbl>
          </a:graphicData>
        </a:graphic>
      </p:graphicFrame>
    </p:spTree>
    <p:extLst>
      <p:ext uri="{BB962C8B-B14F-4D97-AF65-F5344CB8AC3E}">
        <p14:creationId xmlns:p14="http://schemas.microsoft.com/office/powerpoint/2010/main" val="219885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Forma de venta</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Considera las principales características de la forma de venta que conforman el Sistema Estadístico por Operación Ramo y Tipo de Seguro</a:t>
            </a:r>
            <a:endParaRPr lang="es-MX" sz="2000" dirty="0"/>
          </a:p>
        </p:txBody>
      </p:sp>
    </p:spTree>
    <p:extLst>
      <p:ext uri="{BB962C8B-B14F-4D97-AF65-F5344CB8AC3E}">
        <p14:creationId xmlns:p14="http://schemas.microsoft.com/office/powerpoint/2010/main" val="1144838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n 2">
            <a:extLst>
              <a:ext uri="{FF2B5EF4-FFF2-40B4-BE49-F238E27FC236}">
                <a16:creationId xmlns:a16="http://schemas.microsoft.com/office/drawing/2014/main" id="{20288205-2540-45B7-A6C9-AB69B1D8E884}"/>
              </a:ext>
            </a:extLst>
          </p:cNvPr>
          <p:cNvPicPr>
            <a:picLocks noChangeAspect="1"/>
          </p:cNvPicPr>
          <p:nvPr/>
        </p:nvPicPr>
        <p:blipFill>
          <a:blip r:embed="rId3"/>
          <a:stretch>
            <a:fillRect/>
          </a:stretch>
        </p:blipFill>
        <p:spPr>
          <a:xfrm>
            <a:off x="2160000" y="2153694"/>
            <a:ext cx="8584622" cy="3595778"/>
          </a:xfrm>
          <a:prstGeom prst="rect">
            <a:avLst/>
          </a:prstGeom>
        </p:spPr>
      </p:pic>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Estructura</a:t>
            </a:r>
            <a:endParaRPr dirty="0"/>
          </a:p>
        </p:txBody>
      </p:sp>
      <p:pic>
        <p:nvPicPr>
          <p:cNvPr id="157" name="Google Shape;157;p3"/>
          <p:cNvPicPr preferRelativeResize="0"/>
          <p:nvPr/>
        </p:nvPicPr>
        <p:blipFill rotWithShape="1">
          <a:blip r:embed="rId4">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5">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6"/>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60497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Consideraciones generales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La información que se debe reportar corresponderá a la emisión del </a:t>
            </a:r>
            <a:r>
              <a:rPr lang="es-ES" sz="2400" b="1" dirty="0"/>
              <a:t>seguro directo</a:t>
            </a:r>
            <a:r>
              <a:rPr lang="es-ES" sz="2400" dirty="0"/>
              <a:t>.</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El número de siniestros recibidos o de reclamaciones recibidas a reportar deberá contener </a:t>
            </a:r>
            <a:r>
              <a:rPr lang="es-ES" sz="2400" b="1" dirty="0"/>
              <a:t>todos los siniestros/reclamaciones recibidos</a:t>
            </a:r>
            <a:r>
              <a:rPr lang="es-ES" sz="2400" dirty="0"/>
              <a:t>, con independencia del estatus que tengan a la fecha de reporte.</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La entrega de información se efectuará de manera </a:t>
            </a:r>
            <a:r>
              <a:rPr lang="es-ES" sz="2400" b="1" dirty="0"/>
              <a:t>mensual</a:t>
            </a:r>
            <a:r>
              <a:rPr lang="es-ES" sz="2400" dirty="0"/>
              <a:t> y de forma </a:t>
            </a:r>
            <a:r>
              <a:rPr lang="es-ES" sz="2400" b="1" dirty="0"/>
              <a:t>acumulada</a:t>
            </a:r>
            <a:r>
              <a:rPr lang="es-ES" sz="2400" dirty="0"/>
              <a:t>.</a:t>
            </a:r>
            <a:endParaRPr lang="es-ES" sz="2400"/>
          </a:p>
          <a:p>
            <a:pPr marL="635000" indent="-457200" algn="just">
              <a:spcBef>
                <a:spcPts val="0"/>
              </a:spcBef>
              <a:buAutoNum type="alphaLcParenR" startAt="3"/>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Ramo</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reportará la clave del ramo que corresponda, de acuerdo con el Catálogo Particular para Operación, Ramo o Seguro y (FES) (catálogo 230)</a:t>
            </a:r>
            <a:endParaRPr lang="es-MX"/>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803857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Forma de venta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debe capturar de acuerdo con el catálogo Forma de venta (catálogo 1), la clave de la forma de venta del seguro, que debe corresponder al canal de contacto final con el cliente. Es importante mencionar, que este catálogo hace referencia al canal de distribución por el cual se suscriben los contratos de seguros. Para realizar la clasificación correspondiente se tendrá que hacer referencia a las definiciones establecidas en dicho catálogo</a:t>
            </a:r>
            <a:endParaRP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07807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Número de pólizas en vigor</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debe reportar el número de pólizas que se encuentren en vigor al cierre del reporte.</a:t>
            </a:r>
            <a:endParaRP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350801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520700" indent="-342900" algn="just">
              <a:spcBef>
                <a:spcPts val="0"/>
              </a:spcBef>
              <a:buFont typeface="Arial" panose="020B0604020202020204" pitchFamily="34" charset="0"/>
              <a:buChar char="•"/>
            </a:pPr>
            <a:r>
              <a:rPr lang="es-ES" sz="2400" dirty="0"/>
              <a:t>Para los seguros de </a:t>
            </a:r>
            <a:r>
              <a:rPr lang="es-ES" sz="2400" b="1" dirty="0"/>
              <a:t>Vida</a:t>
            </a:r>
            <a:r>
              <a:rPr lang="es-ES" sz="2400" dirty="0"/>
              <a:t>: Se reportará el número de asegurados que se encuentren en vigor a la fecha del reporte.</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Pensiones</a:t>
            </a:r>
            <a:r>
              <a:rPr lang="es-ES" sz="2400" dirty="0"/>
              <a:t>: Se reportará el número de titulares de la pensión con estatus vigente a la fecha de reporte.</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Accidentes y Enfermedades</a:t>
            </a:r>
            <a:r>
              <a:rPr lang="es-ES" sz="2400" dirty="0"/>
              <a:t>: Se reportará el número de asegurados que se encuentren en vigor a la fecha del reporte, incluyendo tanto al titular como a los dependientes.</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931593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fontScale="92500"/>
          </a:bodyPr>
          <a:lstStyle/>
          <a:p>
            <a:pPr marL="520700" indent="-342900" algn="just">
              <a:spcBef>
                <a:spcPts val="0"/>
              </a:spcBef>
              <a:buFont typeface="Arial" panose="020B0604020202020204" pitchFamily="34" charset="0"/>
              <a:buChar char="•"/>
            </a:pPr>
            <a:r>
              <a:rPr lang="es-ES" sz="2400" dirty="0"/>
              <a:t>Para los seguros de </a:t>
            </a:r>
            <a:r>
              <a:rPr lang="es-ES" sz="2400" b="1" dirty="0"/>
              <a:t>Daños</a:t>
            </a:r>
            <a:r>
              <a:rPr lang="es-ES" sz="2400" dirty="0"/>
              <a:t>: Se reportará el número de unidades expuestas (Número de días de exposición durante el periodo de reporte / 365) de los riesgos asegurados que estuvieron vigentes al menos un día en el periodo de reporte, independientemente de que se encuentren suscritos en una misma póliza, de acuerdo a la entidad federativa, en la cual cada uno de ellos está ubicado. </a:t>
            </a:r>
            <a:r>
              <a:rPr lang="es-ES" dirty="0"/>
              <a:t>Lo anterior aplica para: </a:t>
            </a:r>
            <a:r>
              <a:rPr lang="es-ES" b="1" dirty="0"/>
              <a:t>Automóviles, Cascos Aeronaves y Embarcaciones, Diversos Misceláneos, Riesgos Hidro, Incendio, Responsabilidad Civil, Terremoto y Erupción Volcánica.</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Los riesgos asegurados de </a:t>
            </a:r>
            <a:r>
              <a:rPr lang="es-ES" sz="2400" b="1" dirty="0"/>
              <a:t>Daños</a:t>
            </a:r>
            <a:r>
              <a:rPr lang="es-ES" sz="2400" dirty="0"/>
              <a:t>, será igual al número de pólizas que estuvieron vigentes al menos un día en el periodo de reporte. Lo anterior aplica para: </a:t>
            </a:r>
            <a:r>
              <a:rPr lang="es-ES" sz="2400" b="1" dirty="0"/>
              <a:t>Transporte de Mercancías, Agrícola, Pecuario, Crédito, Ramos Técnicos, Crédito a la Vivienda, Garantía Financiera y Caución.</a:t>
            </a:r>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1378110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 en vigor</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dirty="0"/>
              <a:t>Se debe reportar el número de certificados o incisos que se encuentren en vigor al cierre del reporte.</a:t>
            </a:r>
          </a:p>
          <a:p>
            <a:pPr marL="177800" indent="0" algn="just">
              <a:spcBef>
                <a:spcPts val="0"/>
              </a:spcBef>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Vida</a:t>
            </a:r>
            <a:r>
              <a:rPr lang="es-ES" sz="2400" dirty="0"/>
              <a:t>: Se reportará el número de asegurados que se encuentren en vigor a la fecha del reporte.</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el ramo de </a:t>
            </a:r>
            <a:r>
              <a:rPr lang="es-ES" sz="2400" b="1" dirty="0"/>
              <a:t>Pensiones</a:t>
            </a:r>
            <a:r>
              <a:rPr lang="es-ES" sz="2400" dirty="0"/>
              <a:t>, el número de certificados será igual al total de los integrantes del grupo familiar (incluyendo al titular). </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seguros de </a:t>
            </a:r>
            <a:r>
              <a:rPr lang="es-ES" sz="2400" b="1" dirty="0"/>
              <a:t>Accidentes y Enfermedades</a:t>
            </a:r>
            <a:r>
              <a:rPr lang="es-ES" sz="2400" dirty="0"/>
              <a:t>: Se reportará el número de asegurados que se encuentren en vigor a la fecha del reporte, incluyendo tanto al titular como a los dependientes.</a:t>
            </a:r>
          </a:p>
          <a:p>
            <a:pPr marL="177800" indent="0" algn="just">
              <a:spcBef>
                <a:spcPts val="0"/>
              </a:spcBef>
            </a:pPr>
            <a:endParaRPr lang="es-ES" sz="2400"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29578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Riesgos asegurados en vigor</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520700" indent="-342900" algn="just">
              <a:spcBef>
                <a:spcPts val="0"/>
              </a:spcBef>
              <a:buFont typeface="Arial" panose="020B0604020202020204" pitchFamily="34" charset="0"/>
              <a:buChar char="•"/>
            </a:pPr>
            <a:r>
              <a:rPr lang="es-ES" sz="2400" dirty="0"/>
              <a:t>En el caso de los seguros de </a:t>
            </a:r>
            <a:r>
              <a:rPr lang="es-ES" sz="2400" b="1" dirty="0"/>
              <a:t>Daños</a:t>
            </a:r>
            <a:r>
              <a:rPr lang="es-ES" sz="2400" dirty="0"/>
              <a:t>, se reportará el número de ubicaciones o incisos en vigor. Lo anterior aplica para: </a:t>
            </a:r>
            <a:r>
              <a:rPr lang="es-ES" sz="2400" b="1" dirty="0"/>
              <a:t>Cascos Aeronaves y Embarcaciones, Diversos Misceláneos, Riesgos Hidro, Incendio, Responsabilidad Civil, Terremoto y Erupción Volcánica.</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los riesgos asegurados de </a:t>
            </a:r>
            <a:r>
              <a:rPr lang="es-ES" sz="2400" b="1" dirty="0"/>
              <a:t>Daños</a:t>
            </a:r>
            <a:r>
              <a:rPr lang="es-ES" sz="2400" dirty="0"/>
              <a:t>: Se debe reportar el número de pólizas en vigor. Lo anterior aplica para: </a:t>
            </a:r>
            <a:r>
              <a:rPr lang="es-ES" sz="2400" b="1" dirty="0"/>
              <a:t>Transporte de Mercancías, Agrícola, Pecuario, Crédito, Ramos Técnicos, Crédito a la Vivienda, Garantía Financiera y Caución.</a:t>
            </a:r>
          </a:p>
          <a:p>
            <a:pPr marL="520700" indent="-342900" algn="just">
              <a:spcBef>
                <a:spcPts val="0"/>
              </a:spcBef>
              <a:buFont typeface="Arial" panose="020B0604020202020204" pitchFamily="34" charset="0"/>
              <a:buChar char="•"/>
            </a:pPr>
            <a:endParaRPr lang="es-ES" sz="2400" dirty="0"/>
          </a:p>
          <a:p>
            <a:pPr marL="520700" indent="-342900" algn="just">
              <a:spcBef>
                <a:spcPts val="0"/>
              </a:spcBef>
              <a:buFont typeface="Arial" panose="020B0604020202020204" pitchFamily="34" charset="0"/>
              <a:buChar char="•"/>
            </a:pPr>
            <a:r>
              <a:rPr lang="es-ES" sz="2400" dirty="0"/>
              <a:t>Para el ramo de </a:t>
            </a:r>
            <a:r>
              <a:rPr lang="es-ES" sz="2400" b="1" dirty="0"/>
              <a:t>Automóviles</a:t>
            </a:r>
            <a:r>
              <a:rPr lang="es-ES" sz="2400" dirty="0"/>
              <a:t> se reportará el número vehículos en vigor.</a:t>
            </a:r>
          </a:p>
          <a:p>
            <a:pPr marL="177800" indent="0" algn="just">
              <a:spcBef>
                <a:spcPts val="0"/>
              </a:spcBef>
            </a:pPr>
            <a:endParaRPr lang="es-ES" sz="2400"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548144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Prima emitida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Deberá reportarse el monto por concepto de emisión de primas del seguro directo en el período de reporte.</a:t>
            </a:r>
          </a:p>
          <a:p>
            <a:pPr marL="177800" indent="0" algn="just">
              <a:spcBef>
                <a:spcPts val="0"/>
              </a:spcBef>
            </a:pPr>
            <a:r>
              <a:rPr lang="es-ES" sz="2400"/>
              <a:t>Los montos reportados de cada Ramo, deberán coincidir con lo registrado en el Reporte Relativo a las Primas que se contempla en el Reporte Regulatorio Sobre Estados Financieros (RR7) de acuerdo a la siguiente relación:</a:t>
            </a:r>
          </a:p>
          <a:p>
            <a:pPr marL="177800" indent="0" algn="just">
              <a:spcBef>
                <a:spcPts val="0"/>
              </a:spcBef>
            </a:pPr>
            <a:endParaRPr lang="es-ES" sz="240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2" name="Imagen 1">
            <a:extLst>
              <a:ext uri="{FF2B5EF4-FFF2-40B4-BE49-F238E27FC236}">
                <a16:creationId xmlns:a16="http://schemas.microsoft.com/office/drawing/2014/main" id="{86474290-A058-43B0-9347-C7B1D6D43175}"/>
              </a:ext>
            </a:extLst>
          </p:cNvPr>
          <p:cNvPicPr>
            <a:picLocks noChangeAspect="1"/>
          </p:cNvPicPr>
          <p:nvPr/>
        </p:nvPicPr>
        <p:blipFill>
          <a:blip r:embed="rId6"/>
          <a:stretch>
            <a:fillRect/>
          </a:stretch>
        </p:blipFill>
        <p:spPr>
          <a:xfrm>
            <a:off x="1852023" y="4203175"/>
            <a:ext cx="8487954" cy="2416909"/>
          </a:xfrm>
          <a:prstGeom prst="rect">
            <a:avLst/>
          </a:prstGeom>
        </p:spPr>
      </p:pic>
    </p:spTree>
    <p:extLst>
      <p:ext uri="{BB962C8B-B14F-4D97-AF65-F5344CB8AC3E}">
        <p14:creationId xmlns:p14="http://schemas.microsoft.com/office/powerpoint/2010/main" val="156165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Comisión directa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Deberá reportarse el monto neto de las comisiones o compensaciones directas otorgadas a los agentes, correspondientes a la prima expedida durante el periodo de reporte.  </a:t>
            </a:r>
          </a:p>
          <a:p>
            <a:pPr marL="177800" indent="0" algn="just">
              <a:spcBef>
                <a:spcPts val="0"/>
              </a:spcBef>
            </a:pPr>
            <a:r>
              <a:rPr lang="es-ES" sz="2400"/>
              <a:t>Se considerará también el pago de uso de instalación por servicios prestados para la venta de seguros durante el periodo de reporte.</a:t>
            </a:r>
          </a:p>
          <a:p>
            <a:pPr marL="177800" indent="0" algn="just">
              <a:spcBef>
                <a:spcPts val="0"/>
              </a:spcBef>
            </a:pPr>
            <a:endParaRPr lang="es-ES" sz="2400"/>
          </a:p>
          <a:p>
            <a:pPr marL="177800" indent="0" algn="just">
              <a:spcBef>
                <a:spcPts val="0"/>
              </a:spcBef>
            </a:pPr>
            <a:endParaRPr lang="es-ES" sz="240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3" name="Imagen 2">
            <a:extLst>
              <a:ext uri="{FF2B5EF4-FFF2-40B4-BE49-F238E27FC236}">
                <a16:creationId xmlns:a16="http://schemas.microsoft.com/office/drawing/2014/main" id="{BF251787-F045-4D64-9F99-58D089C6A400}"/>
              </a:ext>
            </a:extLst>
          </p:cNvPr>
          <p:cNvPicPr>
            <a:picLocks noChangeAspect="1"/>
          </p:cNvPicPr>
          <p:nvPr/>
        </p:nvPicPr>
        <p:blipFill>
          <a:blip r:embed="rId6"/>
          <a:stretch>
            <a:fillRect/>
          </a:stretch>
        </p:blipFill>
        <p:spPr>
          <a:xfrm>
            <a:off x="1629882" y="4031513"/>
            <a:ext cx="8927155" cy="1956913"/>
          </a:xfrm>
          <a:prstGeom prst="rect">
            <a:avLst/>
          </a:prstGeom>
        </p:spPr>
      </p:pic>
    </p:spTree>
    <p:extLst>
      <p:ext uri="{BB962C8B-B14F-4D97-AF65-F5344CB8AC3E}">
        <p14:creationId xmlns:p14="http://schemas.microsoft.com/office/powerpoint/2010/main" val="1339504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Suma asegurada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a:t>Se reportará el monto de las obligaciones asumidas en el seguro directo de la cobertura básica de cada ramo, que se encuentren en vigor a la fecha de cierre del reporte. En el caso del ramo de automóviles y pensiones esta variable se reportará en ceros. </a:t>
            </a:r>
          </a:p>
          <a:p>
            <a:pPr marL="177800" indent="0" algn="just">
              <a:spcBef>
                <a:spcPts val="0"/>
              </a:spcBef>
            </a:pPr>
            <a:endParaRPr lang="es-ES" sz="2400"/>
          </a:p>
          <a:p>
            <a:pPr marL="177800" indent="0" algn="just">
              <a:spcBef>
                <a:spcPts val="0"/>
              </a:spcBef>
            </a:pPr>
            <a:r>
              <a:rPr lang="es-ES" sz="2400"/>
              <a:t>En los seguros con suma asegurada ilimitada se deberá reportar el monto mayor de suma asegurada que la institución estime técnicamente, con base en sus Esquemas de Reaseguro y su Nota Técnica.</a:t>
            </a:r>
          </a:p>
          <a:p>
            <a:pPr marL="177800" indent="0" algn="just">
              <a:spcBef>
                <a:spcPts val="0"/>
              </a:spcBef>
            </a:pPr>
            <a:endParaRPr lang="es-ES" sz="2400"/>
          </a:p>
          <a:p>
            <a:pPr marL="177800" indent="0" algn="just">
              <a:spcBef>
                <a:spcPts val="0"/>
              </a:spcBef>
            </a:pPr>
            <a:r>
              <a:rPr lang="es-ES" sz="2400"/>
              <a:t>La suma asegurada deberá reportarse neta de coaseguro, en el caso que exista coaseguro entre compañías.</a:t>
            </a:r>
          </a:p>
          <a:p>
            <a:pPr marL="177800" indent="0" algn="just">
              <a:spcBef>
                <a:spcPts val="0"/>
              </a:spcBef>
            </a:pPr>
            <a:endParaRPr lang="es-ES" sz="240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21121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Consideraciones generales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El registro de las variables correspondientes a montos se debe efectuar en </a:t>
            </a:r>
            <a:r>
              <a:rPr lang="es-ES" sz="2400" b="1" dirty="0"/>
              <a:t>moneda nacional (pesos)</a:t>
            </a:r>
            <a:r>
              <a:rPr lang="es-ES" sz="2400" dirty="0"/>
              <a:t>.</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El tipo de cambio a utilizar para los montos en dólares será el correspondiente al utilizado para el registro contable mensual, a excepción de la Suma Asegurada, en el cual se utilizará el tipo de cambio del cierre mensual del ejercicio a reportar.</a:t>
            </a:r>
            <a:endParaRPr lang="es-ES" sz="2400"/>
          </a:p>
          <a:p>
            <a:pPr marL="635000" indent="-457200" algn="just">
              <a:spcBef>
                <a:spcPts val="0"/>
              </a:spcBef>
              <a:buAutoNum type="alphaLcParenR" startAt="3"/>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128265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br>
              <a:rPr lang="es-MX" dirty="0"/>
            </a:br>
            <a:r>
              <a:rPr lang="es-MX" dirty="0"/>
              <a:t>Nombre de los archivos</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177800" indent="0" algn="just">
              <a:spcBef>
                <a:spcPts val="0"/>
              </a:spcBef>
            </a:pPr>
            <a:r>
              <a:rPr lang="es-ES" sz="2400" dirty="0"/>
              <a:t>Se </a:t>
            </a:r>
            <a:r>
              <a:rPr lang="es-ES" dirty="0"/>
              <a:t>deberán entregar dos archivos (Entidad y Forma de Venta) para la entrega de mayo con información al mes de abril. Los nombres de los archivos serán los siguientes: </a:t>
            </a:r>
            <a:endParaRPr lang="es-ES" sz="2400" dirty="0"/>
          </a:p>
          <a:p>
            <a:pPr marL="177800" indent="0" algn="just">
              <a:spcBef>
                <a:spcPts val="0"/>
              </a:spcBef>
            </a:pPr>
            <a:endParaRPr lang="es-ES" sz="2400"/>
          </a:p>
          <a:p>
            <a:pPr marL="177800" indent="0" algn="just">
              <a:spcBef>
                <a:spcPts val="0"/>
              </a:spcBef>
            </a:pPr>
            <a:r>
              <a:rPr lang="es-ES" dirty="0">
                <a:solidFill>
                  <a:srgbClr val="C00000"/>
                </a:solidFill>
              </a:rPr>
              <a:t>Entidad</a:t>
            </a:r>
          </a:p>
          <a:p>
            <a:pPr marL="177800" indent="0" algn="just">
              <a:spcBef>
                <a:spcPts val="0"/>
              </a:spcBef>
            </a:pPr>
            <a:endParaRPr lang="es-ES" dirty="0"/>
          </a:p>
          <a:p>
            <a:pPr marL="177800" indent="0" algn="ctr">
              <a:spcBef>
                <a:spcPts val="0"/>
              </a:spcBef>
            </a:pPr>
            <a:r>
              <a:rPr lang="es-ES" dirty="0"/>
              <a:t>RR8ORS</a:t>
            </a:r>
            <a:r>
              <a:rPr lang="es-ES" dirty="0">
                <a:solidFill>
                  <a:srgbClr val="C00000"/>
                </a:solidFill>
              </a:rPr>
              <a:t>ENT</a:t>
            </a:r>
            <a:r>
              <a:rPr lang="es-ES" dirty="0"/>
              <a:t>S0001</a:t>
            </a:r>
            <a:r>
              <a:rPr lang="es-ES" dirty="0">
                <a:solidFill>
                  <a:srgbClr val="C00000"/>
                </a:solidFill>
              </a:rPr>
              <a:t>20210430</a:t>
            </a:r>
            <a:r>
              <a:rPr lang="es-ES" dirty="0"/>
              <a:t>.TXT</a:t>
            </a:r>
          </a:p>
          <a:p>
            <a:pPr marL="177800" indent="0" algn="just">
              <a:spcBef>
                <a:spcPts val="0"/>
              </a:spcBef>
            </a:pPr>
            <a:endParaRPr lang="es-ES" dirty="0"/>
          </a:p>
          <a:p>
            <a:pPr marL="177800" indent="0" algn="just">
              <a:spcBef>
                <a:spcPts val="0"/>
              </a:spcBef>
            </a:pPr>
            <a:r>
              <a:rPr lang="es-ES" dirty="0">
                <a:solidFill>
                  <a:srgbClr val="C00000"/>
                </a:solidFill>
              </a:rPr>
              <a:t>Forma de Venta</a:t>
            </a:r>
            <a:endParaRPr lang="en-US" dirty="0"/>
          </a:p>
          <a:p>
            <a:pPr marL="177800" indent="0" algn="just">
              <a:spcBef>
                <a:spcPts val="0"/>
              </a:spcBef>
            </a:pPr>
            <a:endParaRPr lang="es-ES" dirty="0"/>
          </a:p>
          <a:p>
            <a:pPr marL="177800" indent="0" algn="ctr">
              <a:spcBef>
                <a:spcPts val="0"/>
              </a:spcBef>
            </a:pPr>
            <a:r>
              <a:rPr lang="es-ES" dirty="0"/>
              <a:t>RR8ORS</a:t>
            </a:r>
            <a:r>
              <a:rPr lang="es-ES" dirty="0">
                <a:solidFill>
                  <a:srgbClr val="C00000"/>
                </a:solidFill>
              </a:rPr>
              <a:t>VEN</a:t>
            </a:r>
            <a:r>
              <a:rPr lang="es-ES" dirty="0"/>
              <a:t>S0001</a:t>
            </a:r>
            <a:r>
              <a:rPr lang="es-ES" dirty="0">
                <a:solidFill>
                  <a:srgbClr val="C00000"/>
                </a:solidFill>
              </a:rPr>
              <a:t>20210430</a:t>
            </a:r>
            <a:r>
              <a:rPr lang="es-ES" dirty="0"/>
              <a:t>.TXT</a:t>
            </a:r>
            <a:endParaRPr lang="en-US" dirty="0"/>
          </a:p>
          <a:p>
            <a:pPr marL="177800" indent="0" algn="just">
              <a:spcBef>
                <a:spcPts val="0"/>
              </a:spcBef>
            </a:pPr>
            <a:endParaRPr lang="es-ES" sz="2400" dirty="0"/>
          </a:p>
          <a:p>
            <a:pPr marL="177800" indent="0" algn="just">
              <a:spcBef>
                <a:spcPts val="0"/>
              </a:spcBef>
            </a:pPr>
            <a:endParaRPr lang="es-ES" sz="240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4030729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390021" y="1306633"/>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200" dirty="0">
                <a:solidFill>
                  <a:srgbClr val="FF0000"/>
                </a:solidFill>
              </a:rPr>
              <a:t>Contactos</a:t>
            </a:r>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
        <p:nvSpPr>
          <p:cNvPr id="2" name="Google Shape;189;p6">
            <a:extLst>
              <a:ext uri="{FF2B5EF4-FFF2-40B4-BE49-F238E27FC236}">
                <a16:creationId xmlns:a16="http://schemas.microsoft.com/office/drawing/2014/main" id="{D2A285BE-29AA-45BA-8A7F-5BFAD3386FB8}"/>
              </a:ext>
            </a:extLst>
          </p:cNvPr>
          <p:cNvSpPr txBox="1">
            <a:spLocks/>
          </p:cNvSpPr>
          <p:nvPr/>
        </p:nvSpPr>
        <p:spPr>
          <a:xfrm>
            <a:off x="1629734" y="2625845"/>
            <a:ext cx="10126721" cy="11096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595959"/>
              </a:buClr>
              <a:buSzPts val="4000"/>
              <a:buFont typeface="Arial"/>
              <a:buNone/>
              <a:defRPr sz="4000" b="0" i="0" u="none" strike="noStrike" cap="none">
                <a:solidFill>
                  <a:srgbClr val="595959"/>
                </a:solidFill>
                <a:latin typeface="Montserrat SemiBold"/>
                <a:ea typeface="Montserrat SemiBold"/>
                <a:cs typeface="Montserrat SemiBold"/>
                <a:sym typeface="Montserrat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l">
              <a:lnSpc>
                <a:spcPct val="80000"/>
              </a:lnSpc>
              <a:spcBef>
                <a:spcPts val="0"/>
              </a:spcBef>
            </a:pPr>
            <a:r>
              <a:rPr lang="es-MX" sz="1800" b="1" dirty="0">
                <a:solidFill>
                  <a:schemeClr val="tx1"/>
                </a:solidFill>
              </a:rPr>
              <a:t>Aldo Hernández               </a:t>
            </a:r>
            <a:r>
              <a:rPr lang="es-MX" sz="1800" b="1" dirty="0">
                <a:solidFill>
                  <a:schemeClr val="tx1"/>
                </a:solidFill>
                <a:hlinkClick r:id="rId6">
                  <a:extLst>
                    <a:ext uri="{A12FA001-AC4F-418D-AE19-62706E023703}">
                      <ahyp:hlinkClr xmlns:ahyp="http://schemas.microsoft.com/office/drawing/2018/hyperlinkcolor" val="tx"/>
                    </a:ext>
                  </a:extLst>
                </a:hlinkClick>
              </a:rPr>
              <a:t>arhernandez@cnsf.gob.mx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Karina Luna                        </a:t>
            </a:r>
            <a:r>
              <a:rPr lang="es-MX" sz="1800" b="1" dirty="0">
                <a:solidFill>
                  <a:schemeClr val="tx1"/>
                </a:solidFill>
                <a:hlinkClick r:id="rId7">
                  <a:extLst>
                    <a:ext uri="{A12FA001-AC4F-418D-AE19-62706E023703}">
                      <ahyp:hlinkClr xmlns:ahyp="http://schemas.microsoft.com/office/drawing/2018/hyperlinkcolor" val="tx"/>
                    </a:ext>
                  </a:extLst>
                </a:hlinkClick>
              </a:rPr>
              <a:t>kluna@cnsf.gob.mx</a:t>
            </a:r>
            <a:endParaRPr lang="es-MX" sz="1800" b="1" dirty="0">
              <a:solidFill>
                <a:schemeClr val="tx1"/>
              </a:solidFill>
            </a:endParaRPr>
          </a:p>
          <a:p>
            <a:pPr marL="0" indent="0" algn="l">
              <a:lnSpc>
                <a:spcPct val="80000"/>
              </a:lnSpc>
              <a:spcBef>
                <a:spcPts val="0"/>
              </a:spcBef>
            </a:pPr>
            <a:endParaRPr lang="es-MX" sz="1800" b="1" dirty="0">
              <a:solidFill>
                <a:schemeClr val="tx1"/>
              </a:solidFill>
            </a:endParaRPr>
          </a:p>
          <a:p>
            <a:pPr marL="0" indent="0" algn="l">
              <a:lnSpc>
                <a:spcPct val="80000"/>
              </a:lnSpc>
              <a:spcBef>
                <a:spcPts val="0"/>
              </a:spcBef>
            </a:pPr>
            <a:r>
              <a:rPr lang="es-MX" sz="1800" b="1" dirty="0">
                <a:solidFill>
                  <a:schemeClr val="tx1"/>
                </a:solidFill>
              </a:rPr>
              <a:t>Ricardo Sevilla                   </a:t>
            </a:r>
            <a:r>
              <a:rPr lang="es-MX" sz="1800" b="1" dirty="0">
                <a:solidFill>
                  <a:schemeClr val="tx1"/>
                </a:solidFill>
                <a:hlinkClick r:id="rId8">
                  <a:extLst>
                    <a:ext uri="{A12FA001-AC4F-418D-AE19-62706E023703}">
                      <ahyp:hlinkClr xmlns:ahyp="http://schemas.microsoft.com/office/drawing/2018/hyperlinkcolor" val="tx"/>
                    </a:ext>
                  </a:extLst>
                </a:hlinkClick>
              </a:rPr>
              <a:t>rsevilla@cnsf.gob.mx</a:t>
            </a:r>
            <a:endParaRPr lang="es-MX" sz="1800" b="1" dirty="0">
              <a:solidFill>
                <a:schemeClr val="tx1"/>
              </a:solidFill>
            </a:endParaRPr>
          </a:p>
          <a:p>
            <a:pPr marL="0" indent="0" algn="l">
              <a:lnSpc>
                <a:spcPct val="80000"/>
              </a:lnSpc>
              <a:spcBef>
                <a:spcPts val="0"/>
              </a:spcBef>
            </a:pPr>
            <a:endParaRPr lang="es-MX" sz="2000" b="1" dirty="0">
              <a:solidFill>
                <a:schemeClr val="tx1"/>
              </a:solidFill>
            </a:endParaRPr>
          </a:p>
          <a:p>
            <a:pPr marL="0" indent="0" algn="l">
              <a:lnSpc>
                <a:spcPct val="80000"/>
              </a:lnSpc>
              <a:spcBef>
                <a:spcPts val="0"/>
              </a:spcBef>
            </a:pPr>
            <a:endParaRPr lang="es-MX" sz="2400" dirty="0">
              <a:solidFill>
                <a:srgbClr val="FF0000"/>
              </a:solidFill>
            </a:endParaRPr>
          </a:p>
        </p:txBody>
      </p:sp>
    </p:spTree>
    <p:extLst>
      <p:ext uri="{BB962C8B-B14F-4D97-AF65-F5344CB8AC3E}">
        <p14:creationId xmlns:p14="http://schemas.microsoft.com/office/powerpoint/2010/main" val="3014633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6"/>
          <p:cNvSpPr txBox="1">
            <a:spLocks noGrp="1"/>
          </p:cNvSpPr>
          <p:nvPr>
            <p:ph type="body" idx="1"/>
          </p:nvPr>
        </p:nvSpPr>
        <p:spPr>
          <a:xfrm>
            <a:off x="1088396" y="2854446"/>
            <a:ext cx="10126721" cy="561931"/>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595959"/>
              </a:buClr>
              <a:buSzPts val="3700"/>
              <a:buNone/>
            </a:pPr>
            <a:r>
              <a:rPr lang="es-MX" sz="3700" dirty="0"/>
              <a:t>¡GRACIAS!</a:t>
            </a:r>
            <a:endParaRPr dirty="0"/>
          </a:p>
          <a:p>
            <a:pPr marL="0" lvl="0" indent="0" algn="ctr" rtl="0">
              <a:lnSpc>
                <a:spcPct val="80000"/>
              </a:lnSpc>
              <a:spcBef>
                <a:spcPts val="1000"/>
              </a:spcBef>
              <a:spcAft>
                <a:spcPts val="0"/>
              </a:spcAft>
              <a:buClr>
                <a:srgbClr val="595959"/>
              </a:buClr>
              <a:buSzPts val="3700"/>
              <a:buNone/>
            </a:pPr>
            <a:endParaRPr sz="3700" dirty="0"/>
          </a:p>
        </p:txBody>
      </p:sp>
      <p:pic>
        <p:nvPicPr>
          <p:cNvPr id="190" name="Google Shape;190;p6"/>
          <p:cNvPicPr preferRelativeResize="0"/>
          <p:nvPr/>
        </p:nvPicPr>
        <p:blipFill rotWithShape="1">
          <a:blip r:embed="rId3">
            <a:alphaModFix/>
          </a:blip>
          <a:srcRect/>
          <a:stretch/>
        </p:blipFill>
        <p:spPr>
          <a:xfrm>
            <a:off x="9572263" y="4192393"/>
            <a:ext cx="1885567" cy="2185279"/>
          </a:xfrm>
          <a:prstGeom prst="rect">
            <a:avLst/>
          </a:prstGeom>
          <a:noFill/>
          <a:ln>
            <a:noFill/>
          </a:ln>
        </p:spPr>
      </p:pic>
      <p:pic>
        <p:nvPicPr>
          <p:cNvPr id="5" name="Google Shape;131;p1" descr="agroHACIENDA_horizontal_HACIENDA_horizontal.png"/>
          <p:cNvPicPr preferRelativeResize="0"/>
          <p:nvPr/>
        </p:nvPicPr>
        <p:blipFill rotWithShape="1">
          <a:blip r:embed="rId4">
            <a:alphaModFix/>
          </a:blip>
          <a:srcRect r="43531"/>
          <a:stretch/>
        </p:blipFill>
        <p:spPr>
          <a:xfrm>
            <a:off x="2646021" y="4387284"/>
            <a:ext cx="3637213" cy="718826"/>
          </a:xfrm>
          <a:prstGeom prst="rect">
            <a:avLst/>
          </a:prstGeom>
          <a:noFill/>
          <a:ln>
            <a:noFill/>
          </a:ln>
        </p:spPr>
      </p:pic>
      <p:pic>
        <p:nvPicPr>
          <p:cNvPr id="6" name="Imagen 5"/>
          <p:cNvPicPr>
            <a:picLocks noChangeAspect="1"/>
          </p:cNvPicPr>
          <p:nvPr/>
        </p:nvPicPr>
        <p:blipFill>
          <a:blip r:embed="rId5"/>
          <a:stretch>
            <a:fillRect/>
          </a:stretch>
        </p:blipFill>
        <p:spPr>
          <a:xfrm>
            <a:off x="6283234" y="4300253"/>
            <a:ext cx="2216332" cy="9185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Estructura de los archivos de información</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Manejo de los campos contenidos en los archivos de información</a:t>
            </a:r>
            <a:endParaRPr lang="es-MX" sz="2000" dirty="0"/>
          </a:p>
        </p:txBody>
      </p:sp>
    </p:spTree>
    <p:extLst>
      <p:ext uri="{BB962C8B-B14F-4D97-AF65-F5344CB8AC3E}">
        <p14:creationId xmlns:p14="http://schemas.microsoft.com/office/powerpoint/2010/main" val="41932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a:t>Estructura</a:t>
            </a:r>
            <a:endParaRPr dirty="0"/>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Cada renglón deberá contener todos los campos que se detallan en el Manual</a:t>
            </a:r>
            <a:r>
              <a:rPr lang="es-ES" sz="2400"/>
              <a:t> de Información Estadística por Operación, Ramo o Seguro</a:t>
            </a:r>
            <a:r>
              <a:rPr lang="es-ES" sz="2400" dirty="0"/>
              <a:t> y respetar el orden que en la misma se indica.</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Cada campo deberá estar separado por el signo “|” conocido como “pipe”.</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Los ceros contenidos en las claves de los catálogos no deberán </a:t>
            </a:r>
            <a:r>
              <a:rPr lang="es-ES" sz="2400"/>
              <a:t>omitirse.</a:t>
            </a:r>
          </a:p>
          <a:p>
            <a:pPr marL="635000" indent="-457200" algn="just">
              <a:spcBef>
                <a:spcPts val="0"/>
              </a:spcBef>
              <a:buFont typeface="Arial" panose="020B0604020202020204" pitchFamily="34" charset="0"/>
              <a:buChar char="•"/>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379529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a:br>
            <a:r>
              <a:rPr lang="es-MX"/>
              <a:t>Estructura</a:t>
            </a:r>
            <a:endParaRPr/>
          </a:p>
        </p:txBody>
      </p:sp>
      <p:sp>
        <p:nvSpPr>
          <p:cNvPr id="151" name="Google Shape;151;p3"/>
          <p:cNvSpPr txBox="1">
            <a:spLocks noGrp="1"/>
          </p:cNvSpPr>
          <p:nvPr>
            <p:ph type="body" idx="1"/>
          </p:nvPr>
        </p:nvSpPr>
        <p:spPr>
          <a:xfrm>
            <a:off x="381000" y="2072639"/>
            <a:ext cx="11298810" cy="4104323"/>
          </a:xfrm>
          <a:prstGeom prst="rect">
            <a:avLst/>
          </a:prstGeom>
          <a:noFill/>
          <a:ln>
            <a:noFill/>
          </a:ln>
        </p:spPr>
        <p:txBody>
          <a:bodyPr spcFirstLastPara="1" wrap="square" lIns="91425" tIns="45700" rIns="91425" bIns="45700" anchor="t" anchorCtr="0">
            <a:normAutofit/>
          </a:bodyPr>
          <a:lstStyle/>
          <a:p>
            <a:pPr marL="635000" indent="-457200" algn="just">
              <a:spcBef>
                <a:spcPts val="0"/>
              </a:spcBef>
              <a:buFont typeface="Arial" panose="020B0604020202020204" pitchFamily="34" charset="0"/>
              <a:buChar char="•"/>
            </a:pPr>
            <a:r>
              <a:rPr lang="es-ES" sz="2400" dirty="0"/>
              <a:t>En ningún caso deberán registrarse signos especiales dentro de los campos, como por ejemplo: /, $, %, &amp;, ?, #, |, @, etc., es decir, ningún signo diferente a los números arábigos del 0 al 9.</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Al final de cada registro deberá agregarse el signo “;” (punto y coma, que es el separador de registros), antecedido del signo “|” pipe, cuando continúe otro registro, se deberá separar por un salto de renglón (</a:t>
            </a:r>
            <a:r>
              <a:rPr lang="es-ES" sz="2400" dirty="0" err="1"/>
              <a:t>Enter</a:t>
            </a:r>
            <a:r>
              <a:rPr lang="es-ES" sz="2400" dirty="0"/>
              <a:t>) después del punto y coma.</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r>
              <a:rPr lang="es-ES" sz="2400" dirty="0"/>
              <a:t>Las cantidades reportadas no deberán contener comas ni decimales.</a:t>
            </a:r>
            <a:endParaRPr lang="es-ES" sz="2400"/>
          </a:p>
          <a:p>
            <a:pPr marL="635000" indent="-457200" algn="just">
              <a:spcBef>
                <a:spcPts val="0"/>
              </a:spcBef>
              <a:buFont typeface="Arial" panose="020B0604020202020204" pitchFamily="34" charset="0"/>
              <a:buChar char="•"/>
            </a:pPr>
            <a:endParaRPr lang="es-ES" sz="2400"/>
          </a:p>
          <a:p>
            <a:pPr marL="635000" indent="-457200" algn="just">
              <a:spcBef>
                <a:spcPts val="0"/>
              </a:spcBef>
              <a:buFont typeface="Arial" panose="020B0604020202020204" pitchFamily="34" charset="0"/>
              <a:buChar char="•"/>
            </a:pPr>
            <a:endParaRPr lang="es-ES" sz="2400"/>
          </a:p>
          <a:p>
            <a:pPr marL="0" lvl="0" indent="0" algn="just" rtl="0">
              <a:lnSpc>
                <a:spcPct val="90000"/>
              </a:lnSpc>
              <a:spcBef>
                <a:spcPts val="0"/>
              </a:spcBef>
              <a:spcAft>
                <a:spcPts val="0"/>
              </a:spcAft>
              <a:buClr>
                <a:srgbClr val="404040"/>
              </a:buClr>
              <a:buSzPts val="2400"/>
              <a:buNone/>
            </a:pPr>
            <a:endParaRPr lang="es-ES"/>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spTree>
    <p:extLst>
      <p:ext uri="{BB962C8B-B14F-4D97-AF65-F5344CB8AC3E}">
        <p14:creationId xmlns:p14="http://schemas.microsoft.com/office/powerpoint/2010/main" val="245816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77500" lnSpcReduction="20000"/>
          </a:bodyPr>
          <a:lstStyle/>
          <a:p>
            <a:r>
              <a:rPr lang="es-MX" dirty="0"/>
              <a:t>Entidad</a:t>
            </a:r>
          </a:p>
          <a:p>
            <a:endParaRPr lang="es-MX" dirty="0"/>
          </a:p>
        </p:txBody>
      </p:sp>
      <p:sp>
        <p:nvSpPr>
          <p:cNvPr id="6" name="Marcador de texto 5">
            <a:extLst>
              <a:ext uri="{FF2B5EF4-FFF2-40B4-BE49-F238E27FC236}">
                <a16:creationId xmlns:a16="http://schemas.microsoft.com/office/drawing/2014/main" id="{A70B66A6-8199-4125-8473-613FA7813673}"/>
              </a:ext>
            </a:extLst>
          </p:cNvPr>
          <p:cNvSpPr>
            <a:spLocks noGrp="1"/>
          </p:cNvSpPr>
          <p:nvPr>
            <p:ph type="body" idx="2"/>
          </p:nvPr>
        </p:nvSpPr>
        <p:spPr>
          <a:xfrm>
            <a:off x="2592136" y="3898145"/>
            <a:ext cx="7119240" cy="2502656"/>
          </a:xfrm>
        </p:spPr>
        <p:txBody>
          <a:bodyPr/>
          <a:lstStyle/>
          <a:p>
            <a:r>
              <a:rPr lang="es-ES" sz="2000" dirty="0"/>
              <a:t>Considera las principales características de cada uno de los campos que conforman el Sistema Estadístico por Operación Ramo y Tipo de Seguro</a:t>
            </a:r>
            <a:endParaRPr lang="es-MX" sz="2000" dirty="0"/>
          </a:p>
        </p:txBody>
      </p:sp>
    </p:spTree>
    <p:extLst>
      <p:ext uri="{BB962C8B-B14F-4D97-AF65-F5344CB8AC3E}">
        <p14:creationId xmlns:p14="http://schemas.microsoft.com/office/powerpoint/2010/main" val="25736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
          <p:cNvSpPr txBox="1">
            <a:spLocks noGrp="1"/>
          </p:cNvSpPr>
          <p:nvPr>
            <p:ph type="title"/>
          </p:nvPr>
        </p:nvSpPr>
        <p:spPr>
          <a:xfrm>
            <a:off x="381000" y="550227"/>
            <a:ext cx="11424920" cy="1325563"/>
          </a:xfrm>
          <a:prstGeom prst="rect">
            <a:avLst/>
          </a:prstGeom>
          <a:noFill/>
          <a:ln>
            <a:noFill/>
          </a:ln>
        </p:spPr>
        <p:txBody>
          <a:bodyPr spcFirstLastPara="1" wrap="square" lIns="91425" tIns="45700" rIns="91425" bIns="45700" anchor="t" anchorCtr="0">
            <a:noAutofit/>
          </a:bodyPr>
          <a:lstStyle/>
          <a:p>
            <a:pPr lvl="0"/>
            <a:br>
              <a:rPr lang="es-MX" dirty="0"/>
            </a:br>
            <a:r>
              <a:rPr lang="es-MX" dirty="0"/>
              <a:t>Estructura</a:t>
            </a:r>
            <a:endParaRPr dirty="0"/>
          </a:p>
        </p:txBody>
      </p:sp>
      <p:pic>
        <p:nvPicPr>
          <p:cNvPr id="157" name="Google Shape;157;p3"/>
          <p:cNvPicPr preferRelativeResize="0"/>
          <p:nvPr/>
        </p:nvPicPr>
        <p:blipFill rotWithShape="1">
          <a:blip r:embed="rId3">
            <a:alphaModFix/>
          </a:blip>
          <a:srcRect/>
          <a:stretch/>
        </p:blipFill>
        <p:spPr>
          <a:xfrm>
            <a:off x="11069926" y="371650"/>
            <a:ext cx="736880" cy="858344"/>
          </a:xfrm>
          <a:prstGeom prst="rect">
            <a:avLst/>
          </a:prstGeom>
          <a:noFill/>
          <a:ln>
            <a:noFill/>
          </a:ln>
        </p:spPr>
      </p:pic>
      <p:pic>
        <p:nvPicPr>
          <p:cNvPr id="11" name="Google Shape;144;p2" descr="agroHACIENDA_horizontal_HACIENDA_horizontal.png"/>
          <p:cNvPicPr preferRelativeResize="0"/>
          <p:nvPr/>
        </p:nvPicPr>
        <p:blipFill rotWithShape="1">
          <a:blip r:embed="rId4">
            <a:alphaModFix/>
          </a:blip>
          <a:srcRect r="43700" b="-8099"/>
          <a:stretch/>
        </p:blipFill>
        <p:spPr>
          <a:xfrm>
            <a:off x="7954272" y="625958"/>
            <a:ext cx="1683023" cy="360631"/>
          </a:xfrm>
          <a:prstGeom prst="rect">
            <a:avLst/>
          </a:prstGeom>
          <a:noFill/>
          <a:ln>
            <a:noFill/>
          </a:ln>
        </p:spPr>
      </p:pic>
      <p:pic>
        <p:nvPicPr>
          <p:cNvPr id="12" name="Imagen 11"/>
          <p:cNvPicPr>
            <a:picLocks noChangeAspect="1"/>
          </p:cNvPicPr>
          <p:nvPr/>
        </p:nvPicPr>
        <p:blipFill>
          <a:blip r:embed="rId5"/>
          <a:stretch>
            <a:fillRect/>
          </a:stretch>
        </p:blipFill>
        <p:spPr>
          <a:xfrm>
            <a:off x="9567025" y="556230"/>
            <a:ext cx="1180317" cy="489184"/>
          </a:xfrm>
          <a:prstGeom prst="rect">
            <a:avLst/>
          </a:prstGeom>
        </p:spPr>
      </p:pic>
      <p:pic>
        <p:nvPicPr>
          <p:cNvPr id="7" name="Imagen 6">
            <a:extLst>
              <a:ext uri="{FF2B5EF4-FFF2-40B4-BE49-F238E27FC236}">
                <a16:creationId xmlns:a16="http://schemas.microsoft.com/office/drawing/2014/main" id="{F5FC7E2D-AB42-4A33-9199-D92740E8E5BC}"/>
              </a:ext>
            </a:extLst>
          </p:cNvPr>
          <p:cNvPicPr>
            <a:picLocks noChangeAspect="1"/>
          </p:cNvPicPr>
          <p:nvPr/>
        </p:nvPicPr>
        <p:blipFill>
          <a:blip r:embed="rId6"/>
          <a:stretch>
            <a:fillRect/>
          </a:stretch>
        </p:blipFill>
        <p:spPr>
          <a:xfrm>
            <a:off x="2736000" y="1830070"/>
            <a:ext cx="7003872" cy="4733290"/>
          </a:xfrm>
          <a:prstGeom prst="rect">
            <a:avLst/>
          </a:prstGeom>
        </p:spPr>
      </p:pic>
    </p:spTree>
    <p:extLst>
      <p:ext uri="{BB962C8B-B14F-4D97-AF65-F5344CB8AC3E}">
        <p14:creationId xmlns:p14="http://schemas.microsoft.com/office/powerpoint/2010/main" val="3019122094"/>
      </p:ext>
    </p:extLst>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echa xmlns="8a1bad36-d8b0-4cfa-9462-7c748c5ba06c">2021-02-24T06:00:00+00:00</Fecha>
    <Ejercicio xmlns="8a1bad36-d8b0-4cfa-9462-7c748c5ba06c">2020: Fianzas (CUSF)</Ejercicio>
    <Orden xmlns="8a1bad36-d8b0-4cfa-9462-7c748c5ba06c">E</Orden>
    <_dlc_DocId xmlns="fbb82a6a-a961-4754-99c6-5e8b59674839">ZUWP26PT267V-208-510</_dlc_DocId>
    <_dlc_DocIdUrl xmlns="fbb82a6a-a961-4754-99c6-5e8b59674839">
      <Url>https://www.cnsf.gob.mx/Sistemas/_layouts/15/DocIdRedir.aspx?ID=ZUWP26PT267V-208-510</Url>
      <Description>ZUWP26PT267V-208-510</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B2BA686-E589-4279-A700-C85796E4DA97}"/>
</file>

<file path=customXml/itemProps2.xml><?xml version="1.0" encoding="utf-8"?>
<ds:datastoreItem xmlns:ds="http://schemas.openxmlformats.org/officeDocument/2006/customXml" ds:itemID="{C3F82D19-B0E4-4FB4-A66E-B53BE0E0E5CE}"/>
</file>

<file path=customXml/itemProps3.xml><?xml version="1.0" encoding="utf-8"?>
<ds:datastoreItem xmlns:ds="http://schemas.openxmlformats.org/officeDocument/2006/customXml" ds:itemID="{EA630153-CB57-47BA-AD4B-DE69E3F91C5D}"/>
</file>

<file path=customXml/itemProps4.xml><?xml version="1.0" encoding="utf-8"?>
<ds:datastoreItem xmlns:ds="http://schemas.openxmlformats.org/officeDocument/2006/customXml" ds:itemID="{271F9A5A-6D8C-4D22-A50C-FB9371D06B98}"/>
</file>

<file path=docProps/app.xml><?xml version="1.0" encoding="utf-8"?>
<Properties xmlns="http://schemas.openxmlformats.org/officeDocument/2006/extended-properties" xmlns:vt="http://schemas.openxmlformats.org/officeDocument/2006/docPropsVTypes">
  <TotalTime>3845</TotalTime>
  <Words>3041</Words>
  <Application>Microsoft Office PowerPoint</Application>
  <PresentationFormat>Panorámica</PresentationFormat>
  <Paragraphs>315</Paragraphs>
  <Slides>42</Slides>
  <Notes>38</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TALLER DEL SISTEMA ESTADÍSTICO POR OPERACIÓN, RAMO O SEGURO</vt:lpstr>
      <vt:lpstr>Presentación de PowerPoint</vt:lpstr>
      <vt:lpstr> Consideraciones generales</vt:lpstr>
      <vt:lpstr> Consideraciones generales</vt:lpstr>
      <vt:lpstr>Presentación de PowerPoint</vt:lpstr>
      <vt:lpstr> Estructura</vt:lpstr>
      <vt:lpstr> Estructura</vt:lpstr>
      <vt:lpstr>Presentación de PowerPoint</vt:lpstr>
      <vt:lpstr> Estructura</vt:lpstr>
      <vt:lpstr> Ramo</vt:lpstr>
      <vt:lpstr> Entidad</vt:lpstr>
      <vt:lpstr> Número de pólizas en vigor</vt:lpstr>
      <vt:lpstr> Riesgos asegurados</vt:lpstr>
      <vt:lpstr> Riesgos asegurados</vt:lpstr>
      <vt:lpstr> Riesgos asegurados en vigor</vt:lpstr>
      <vt:lpstr> Riesgos asegurados en vigor</vt:lpstr>
      <vt:lpstr>Número de Siniestros  o de Reclamaciones</vt:lpstr>
      <vt:lpstr> Prima Emitida</vt:lpstr>
      <vt:lpstr> Comisión directa</vt:lpstr>
      <vt:lpstr> Suma asegurada</vt:lpstr>
      <vt:lpstr> Monto del siniestro</vt:lpstr>
      <vt:lpstr> Monto de vencimientos</vt:lpstr>
      <vt:lpstr> Monto de rescate</vt:lpstr>
      <vt:lpstr> Gastos de ajuste</vt:lpstr>
      <vt:lpstr> Monto de dividendo</vt:lpstr>
      <vt:lpstr> Monto de salvamentos</vt:lpstr>
      <vt:lpstr> Monto de recuperaciones</vt:lpstr>
      <vt:lpstr>Presentación de PowerPoint</vt:lpstr>
      <vt:lpstr> Estructura</vt:lpstr>
      <vt:lpstr> Ramo</vt:lpstr>
      <vt:lpstr> Forma de venta</vt:lpstr>
      <vt:lpstr> Número de pólizas en vigor</vt:lpstr>
      <vt:lpstr> Riesgos asegurados</vt:lpstr>
      <vt:lpstr> Riesgos asegurados</vt:lpstr>
      <vt:lpstr> Riesgos asegurados en vigor</vt:lpstr>
      <vt:lpstr> Riesgos asegurados en vigor</vt:lpstr>
      <vt:lpstr> Prima emitida</vt:lpstr>
      <vt:lpstr> Comisión directa</vt:lpstr>
      <vt:lpstr> Suma asegurada</vt:lpstr>
      <vt:lpstr> Nombre de los archivos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ORS Mensual</dc:title>
  <dc:creator>Microsoft Office User</dc:creator>
  <cp:lastModifiedBy>Aldo R .</cp:lastModifiedBy>
  <cp:revision>137</cp:revision>
  <dcterms:created xsi:type="dcterms:W3CDTF">2018-12-04T03:27:02Z</dcterms:created>
  <dcterms:modified xsi:type="dcterms:W3CDTF">2021-02-18T15:43:09Z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dc64a907-c36e-4884-8909-7447e4bba58e</vt:lpwstr>
  </property>
</Properties>
</file>